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9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62" r:id="rId3"/>
    <p:sldMasterId id="2147483763" r:id="rId4"/>
    <p:sldMasterId id="2147483764" r:id="rId5"/>
    <p:sldMasterId id="2147483765" r:id="rId6"/>
    <p:sldMasterId id="2147483766" r:id="rId7"/>
    <p:sldMasterId id="2147483767" r:id="rId8"/>
    <p:sldMasterId id="2147483768" r:id="rId9"/>
    <p:sldMasterId id="2147483769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323" r:id="rId79"/>
    <p:sldId id="324" r:id="rId80"/>
    <p:sldId id="325" r:id="rId81"/>
    <p:sldId id="326" r:id="rId82"/>
    <p:sldId id="327" r:id="rId83"/>
    <p:sldId id="328" r:id="rId84"/>
    <p:sldId id="329" r:id="rId85"/>
    <p:sldId id="330" r:id="rId86"/>
    <p:sldId id="331" r:id="rId87"/>
    <p:sldId id="332" r:id="rId88"/>
    <p:sldId id="333" r:id="rId89"/>
    <p:sldId id="334" r:id="rId90"/>
    <p:sldId id="335" r:id="rId91"/>
    <p:sldId id="336" r:id="rId92"/>
    <p:sldId id="337" r:id="rId93"/>
    <p:sldId id="338" r:id="rId94"/>
    <p:sldId id="339" r:id="rId95"/>
    <p:sldId id="340" r:id="rId96"/>
    <p:sldId id="341" r:id="rId97"/>
    <p:sldId id="342" r:id="rId98"/>
    <p:sldId id="343" r:id="rId99"/>
    <p:sldId id="344" r:id="rId100"/>
    <p:sldId id="345" r:id="rId101"/>
    <p:sldId id="346" r:id="rId102"/>
    <p:sldId id="347" r:id="rId103"/>
    <p:sldId id="348" r:id="rId104"/>
    <p:sldId id="349" r:id="rId105"/>
    <p:sldId id="350" r:id="rId106"/>
    <p:sldId id="351" r:id="rId107"/>
    <p:sldId id="352" r:id="rId108"/>
  </p:sldIdLst>
  <p:sldSz cy="13716000" cx="24384000"/>
  <p:notesSz cx="6858000" cy="9144000"/>
  <p:embeddedFontLst>
    <p:embeddedFont>
      <p:font typeface="Merriweather Sans"/>
      <p:regular r:id="rId109"/>
      <p:bold r:id="rId110"/>
      <p:italic r:id="rId111"/>
      <p:boldItalic r:id="rId112"/>
    </p:embeddedFont>
    <p:embeddedFont>
      <p:font typeface="Source Sans Pro Light"/>
      <p:regular r:id="rId113"/>
      <p:bold r:id="rId114"/>
      <p:italic r:id="rId115"/>
      <p:boldItalic r:id="rId116"/>
    </p:embeddedFont>
    <p:embeddedFont>
      <p:font typeface="Helvetica Neue"/>
      <p:regular r:id="rId117"/>
      <p:bold r:id="rId118"/>
      <p:italic r:id="rId119"/>
      <p:boldItalic r:id="rId120"/>
    </p:embeddedFont>
    <p:embeddedFont>
      <p:font typeface="Helvetica Neue Light"/>
      <p:regular r:id="rId121"/>
      <p:bold r:id="rId122"/>
      <p:italic r:id="rId123"/>
      <p:boldItalic r:id="rId1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9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4" Type="http://schemas.openxmlformats.org/officeDocument/2006/relationships/slide" Target="slides/slide33.xml"/><Relationship Id="rId43" Type="http://schemas.openxmlformats.org/officeDocument/2006/relationships/slide" Target="slides/slide32.xml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107" Type="http://schemas.openxmlformats.org/officeDocument/2006/relationships/slide" Target="slides/slide96.xml"/><Relationship Id="rId106" Type="http://schemas.openxmlformats.org/officeDocument/2006/relationships/slide" Target="slides/slide95.xml"/><Relationship Id="rId105" Type="http://schemas.openxmlformats.org/officeDocument/2006/relationships/slide" Target="slides/slide94.xml"/><Relationship Id="rId104" Type="http://schemas.openxmlformats.org/officeDocument/2006/relationships/slide" Target="slides/slide93.xml"/><Relationship Id="rId109" Type="http://schemas.openxmlformats.org/officeDocument/2006/relationships/font" Target="fonts/MerriweatherSans-regular.fntdata"/><Relationship Id="rId108" Type="http://schemas.openxmlformats.org/officeDocument/2006/relationships/slide" Target="slides/slide97.xml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9" Type="http://schemas.openxmlformats.org/officeDocument/2006/relationships/slide" Target="slides/slide38.xml"/><Relationship Id="rId103" Type="http://schemas.openxmlformats.org/officeDocument/2006/relationships/slide" Target="slides/slide92.xml"/><Relationship Id="rId102" Type="http://schemas.openxmlformats.org/officeDocument/2006/relationships/slide" Target="slides/slide91.xml"/><Relationship Id="rId101" Type="http://schemas.openxmlformats.org/officeDocument/2006/relationships/slide" Target="slides/slide90.xml"/><Relationship Id="rId100" Type="http://schemas.openxmlformats.org/officeDocument/2006/relationships/slide" Target="slides/slide89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20" Type="http://schemas.openxmlformats.org/officeDocument/2006/relationships/slide" Target="slides/slide9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6" Type="http://schemas.openxmlformats.org/officeDocument/2006/relationships/slide" Target="slides/slide15.xml"/><Relationship Id="rId121" Type="http://schemas.openxmlformats.org/officeDocument/2006/relationships/font" Target="fonts/HelveticaNeueLight-regular.fntdata"/><Relationship Id="rId25" Type="http://schemas.openxmlformats.org/officeDocument/2006/relationships/slide" Target="slides/slide14.xml"/><Relationship Id="rId120" Type="http://schemas.openxmlformats.org/officeDocument/2006/relationships/font" Target="fonts/HelveticaNeue-boldItalic.fntdata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9" Type="http://schemas.openxmlformats.org/officeDocument/2006/relationships/slide" Target="slides/slide18.xml"/><Relationship Id="rId124" Type="http://schemas.openxmlformats.org/officeDocument/2006/relationships/font" Target="fonts/HelveticaNeueLight-boldItalic.fntdata"/><Relationship Id="rId123" Type="http://schemas.openxmlformats.org/officeDocument/2006/relationships/font" Target="fonts/HelveticaNeueLight-italic.fntdata"/><Relationship Id="rId122" Type="http://schemas.openxmlformats.org/officeDocument/2006/relationships/font" Target="fonts/HelveticaNeueLight-bold.fntdata"/><Relationship Id="rId95" Type="http://schemas.openxmlformats.org/officeDocument/2006/relationships/slide" Target="slides/slide84.xml"/><Relationship Id="rId94" Type="http://schemas.openxmlformats.org/officeDocument/2006/relationships/slide" Target="slides/slide83.xml"/><Relationship Id="rId97" Type="http://schemas.openxmlformats.org/officeDocument/2006/relationships/slide" Target="slides/slide86.xml"/><Relationship Id="rId96" Type="http://schemas.openxmlformats.org/officeDocument/2006/relationships/slide" Target="slides/slide85.xml"/><Relationship Id="rId11" Type="http://schemas.openxmlformats.org/officeDocument/2006/relationships/notesMaster" Target="notesMasters/notesMaster1.xml"/><Relationship Id="rId99" Type="http://schemas.openxmlformats.org/officeDocument/2006/relationships/slide" Target="slides/slide88.xml"/><Relationship Id="rId10" Type="http://schemas.openxmlformats.org/officeDocument/2006/relationships/slideMaster" Target="slideMasters/slideMaster8.xml"/><Relationship Id="rId98" Type="http://schemas.openxmlformats.org/officeDocument/2006/relationships/slide" Target="slides/slide87.xml"/><Relationship Id="rId13" Type="http://schemas.openxmlformats.org/officeDocument/2006/relationships/slide" Target="slides/slide2.xml"/><Relationship Id="rId12" Type="http://schemas.openxmlformats.org/officeDocument/2006/relationships/slide" Target="slides/slide1.xml"/><Relationship Id="rId91" Type="http://schemas.openxmlformats.org/officeDocument/2006/relationships/slide" Target="slides/slide80.xml"/><Relationship Id="rId90" Type="http://schemas.openxmlformats.org/officeDocument/2006/relationships/slide" Target="slides/slide79.xml"/><Relationship Id="rId93" Type="http://schemas.openxmlformats.org/officeDocument/2006/relationships/slide" Target="slides/slide82.xml"/><Relationship Id="rId92" Type="http://schemas.openxmlformats.org/officeDocument/2006/relationships/slide" Target="slides/slide81.xml"/><Relationship Id="rId118" Type="http://schemas.openxmlformats.org/officeDocument/2006/relationships/font" Target="fonts/HelveticaNeue-bold.fntdata"/><Relationship Id="rId117" Type="http://schemas.openxmlformats.org/officeDocument/2006/relationships/font" Target="fonts/HelveticaNeue-regular.fntdata"/><Relationship Id="rId116" Type="http://schemas.openxmlformats.org/officeDocument/2006/relationships/font" Target="fonts/SourceSansProLight-boldItalic.fntdata"/><Relationship Id="rId115" Type="http://schemas.openxmlformats.org/officeDocument/2006/relationships/font" Target="fonts/SourceSansProLight-italic.fntdata"/><Relationship Id="rId119" Type="http://schemas.openxmlformats.org/officeDocument/2006/relationships/font" Target="fonts/HelveticaNeue-italic.fntdata"/><Relationship Id="rId15" Type="http://schemas.openxmlformats.org/officeDocument/2006/relationships/slide" Target="slides/slide4.xml"/><Relationship Id="rId110" Type="http://schemas.openxmlformats.org/officeDocument/2006/relationships/font" Target="fonts/MerriweatherSans-bold.fntdata"/><Relationship Id="rId14" Type="http://schemas.openxmlformats.org/officeDocument/2006/relationships/slide" Target="slides/slide3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14" Type="http://schemas.openxmlformats.org/officeDocument/2006/relationships/font" Target="fonts/SourceSansProLight-bold.fntdata"/><Relationship Id="rId18" Type="http://schemas.openxmlformats.org/officeDocument/2006/relationships/slide" Target="slides/slide7.xml"/><Relationship Id="rId113" Type="http://schemas.openxmlformats.org/officeDocument/2006/relationships/font" Target="fonts/SourceSansProLight-regular.fntdata"/><Relationship Id="rId112" Type="http://schemas.openxmlformats.org/officeDocument/2006/relationships/font" Target="fonts/MerriweatherSans-boldItalic.fntdata"/><Relationship Id="rId111" Type="http://schemas.openxmlformats.org/officeDocument/2006/relationships/font" Target="fonts/MerriweatherSans-italic.fntdata"/><Relationship Id="rId84" Type="http://schemas.openxmlformats.org/officeDocument/2006/relationships/slide" Target="slides/slide73.xml"/><Relationship Id="rId83" Type="http://schemas.openxmlformats.org/officeDocument/2006/relationships/slide" Target="slides/slide72.xml"/><Relationship Id="rId86" Type="http://schemas.openxmlformats.org/officeDocument/2006/relationships/slide" Target="slides/slide75.xml"/><Relationship Id="rId85" Type="http://schemas.openxmlformats.org/officeDocument/2006/relationships/slide" Target="slides/slide74.xml"/><Relationship Id="rId88" Type="http://schemas.openxmlformats.org/officeDocument/2006/relationships/slide" Target="slides/slide77.xml"/><Relationship Id="rId87" Type="http://schemas.openxmlformats.org/officeDocument/2006/relationships/slide" Target="slides/slide76.xml"/><Relationship Id="rId89" Type="http://schemas.openxmlformats.org/officeDocument/2006/relationships/slide" Target="slides/slide78.xml"/><Relationship Id="rId80" Type="http://schemas.openxmlformats.org/officeDocument/2006/relationships/slide" Target="slides/slide69.xml"/><Relationship Id="rId82" Type="http://schemas.openxmlformats.org/officeDocument/2006/relationships/slide" Target="slides/slide71.xml"/><Relationship Id="rId81" Type="http://schemas.openxmlformats.org/officeDocument/2006/relationships/slide" Target="slides/slide7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73" Type="http://schemas.openxmlformats.org/officeDocument/2006/relationships/slide" Target="slides/slide62.xml"/><Relationship Id="rId72" Type="http://schemas.openxmlformats.org/officeDocument/2006/relationships/slide" Target="slides/slide61.xml"/><Relationship Id="rId75" Type="http://schemas.openxmlformats.org/officeDocument/2006/relationships/slide" Target="slides/slide64.xml"/><Relationship Id="rId74" Type="http://schemas.openxmlformats.org/officeDocument/2006/relationships/slide" Target="slides/slide63.xml"/><Relationship Id="rId77" Type="http://schemas.openxmlformats.org/officeDocument/2006/relationships/slide" Target="slides/slide66.xml"/><Relationship Id="rId76" Type="http://schemas.openxmlformats.org/officeDocument/2006/relationships/slide" Target="slides/slide65.xml"/><Relationship Id="rId79" Type="http://schemas.openxmlformats.org/officeDocument/2006/relationships/slide" Target="slides/slide68.xml"/><Relationship Id="rId78" Type="http://schemas.openxmlformats.org/officeDocument/2006/relationships/slide" Target="slides/slide67.xml"/><Relationship Id="rId71" Type="http://schemas.openxmlformats.org/officeDocument/2006/relationships/slide" Target="slides/slide60.xml"/><Relationship Id="rId70" Type="http://schemas.openxmlformats.org/officeDocument/2006/relationships/slide" Target="slides/slide59.xml"/><Relationship Id="rId62" Type="http://schemas.openxmlformats.org/officeDocument/2006/relationships/slide" Target="slides/slide51.xml"/><Relationship Id="rId61" Type="http://schemas.openxmlformats.org/officeDocument/2006/relationships/slide" Target="slides/slide50.xml"/><Relationship Id="rId64" Type="http://schemas.openxmlformats.org/officeDocument/2006/relationships/slide" Target="slides/slide53.xml"/><Relationship Id="rId63" Type="http://schemas.openxmlformats.org/officeDocument/2006/relationships/slide" Target="slides/slide52.xml"/><Relationship Id="rId66" Type="http://schemas.openxmlformats.org/officeDocument/2006/relationships/slide" Target="slides/slide55.xml"/><Relationship Id="rId65" Type="http://schemas.openxmlformats.org/officeDocument/2006/relationships/slide" Target="slides/slide54.xml"/><Relationship Id="rId68" Type="http://schemas.openxmlformats.org/officeDocument/2006/relationships/slide" Target="slides/slide57.xml"/><Relationship Id="rId67" Type="http://schemas.openxmlformats.org/officeDocument/2006/relationships/slide" Target="slides/slide56.xml"/><Relationship Id="rId60" Type="http://schemas.openxmlformats.org/officeDocument/2006/relationships/slide" Target="slides/slide49.xml"/><Relationship Id="rId69" Type="http://schemas.openxmlformats.org/officeDocument/2006/relationships/slide" Target="slides/slide58.xml"/><Relationship Id="rId51" Type="http://schemas.openxmlformats.org/officeDocument/2006/relationships/slide" Target="slides/slide40.xml"/><Relationship Id="rId50" Type="http://schemas.openxmlformats.org/officeDocument/2006/relationships/slide" Target="slides/slide39.xml"/><Relationship Id="rId53" Type="http://schemas.openxmlformats.org/officeDocument/2006/relationships/slide" Target="slides/slide42.xml"/><Relationship Id="rId52" Type="http://schemas.openxmlformats.org/officeDocument/2006/relationships/slide" Target="slides/slide41.xml"/><Relationship Id="rId55" Type="http://schemas.openxmlformats.org/officeDocument/2006/relationships/slide" Target="slides/slide44.xml"/><Relationship Id="rId54" Type="http://schemas.openxmlformats.org/officeDocument/2006/relationships/slide" Target="slides/slide43.xml"/><Relationship Id="rId57" Type="http://schemas.openxmlformats.org/officeDocument/2006/relationships/slide" Target="slides/slide46.xml"/><Relationship Id="rId56" Type="http://schemas.openxmlformats.org/officeDocument/2006/relationships/slide" Target="slides/slide45.xml"/><Relationship Id="rId59" Type="http://schemas.openxmlformats.org/officeDocument/2006/relationships/slide" Target="slides/slide48.xml"/><Relationship Id="rId58" Type="http://schemas.openxmlformats.org/officeDocument/2006/relationships/slide" Target="slides/slide4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5804f0a44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5" name="Google Shape;855;g5804f0a44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58c723a94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58c723a94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58c723a94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58c723a94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58c723a94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58c723a94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58c723a94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58c723a94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58c723a94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58c723a94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58c723a94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58c723a94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58c723a94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58c723a94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58c723a94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58c723a94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58c723a94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58c723a94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8c723a945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8c723a945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5804f0a44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5804f0a44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58c723a94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58c723a94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58c723a94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58c723a94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58c723a945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58c723a945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58c723a945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58c723a94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8c723a945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8c723a945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58c723a945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58c723a945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58c723a945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58c723a945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58c723a945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58c723a945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58c723a945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58c723a945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58c723a945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58c723a945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58c723a9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58c723a9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58c723a945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58c723a945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58c723a945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58c723a945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58c723a945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58c723a945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5804f0a446_0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g5804f0a446_0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5804f0a446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5804f0a446_0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5804f0a446_0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5804f0a446_0_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5804f0a446_0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5804f0a446_0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5804f0a446_0_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5804f0a446_0_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5804f0a446_0_1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5804f0a446_0_1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5804f0a446_0_1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5804f0a446_0_1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58c723a94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58c723a94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5804f0a446_0_1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5804f0a446_0_1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5804f0a446_0_1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5804f0a446_0_1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5804f0a446_0_1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5804f0a446_0_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58c723a945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58c723a945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58c723a945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58c723a945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58c723a945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58c723a945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58c723a945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58c723a945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58c723a945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58c723a945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58c723a945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58c723a945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58c723a945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58c723a945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58c723a94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58c723a94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58c723a945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58c723a945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58c723a945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58c723a945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58c723a945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58c723a945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g58c723a945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7" name="Google Shape;1677;g58c723a945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58c723a945_0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58c723a945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58c723a945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58c723a945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58c723a945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58c723a945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58c723a945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58c723a945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58c723a945_0_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58c723a945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g58c723a945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6" name="Google Shape;1926;g58c723a945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58c723a94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58c723a94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58c723a945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58c723a945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58c723a945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58c723a945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58c723a945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58c723a945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58c723a945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" name="Google Shape;2053;g58c723a945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58c723a945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58c723a945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58c723a945_0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58c723a945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g58c723a945_0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7" name="Google Shape;2187;g58c723a945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58c723a945_0_1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" name="Google Shape;2237;g58c723a945_0_1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58c723a945_0_1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58c723a945_0_1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58c723a945_0_1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Google Shape;2252;g58c723a945_0_1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58c723a94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58c723a94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58c723a945_0_1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1" name="Google Shape;2261;g58c723a945_0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g5804f0a446_0_1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2" name="Google Shape;2272;g5804f0a446_0_1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5804f0a446_0_1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5804f0a446_0_1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5804f0a446_0_1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5804f0a446_0_1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5804f0a446_0_1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8" name="Google Shape;2298;g5804f0a446_0_1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5804f0a446_0_2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g5804f0a446_0_2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5804f0a446_0_2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0" name="Google Shape;2320;g5804f0a446_0_2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5804f0a446_0_2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g5804f0a446_0_2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5804f0a446_0_2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g5804f0a446_0_2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g5804f0a446_0_2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3" name="Google Shape;2373;g5804f0a446_0_2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58c723a94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58c723a94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5804f0a446_0_2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g5804f0a446_0_2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g5804f0a446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5" name="Google Shape;2445;g5804f0a446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5804f0a446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0" name="Google Shape;2450;g5804f0a446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g5804f0a446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0" name="Google Shape;2470;g5804f0a446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g5804f0a446_0_3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8" name="Google Shape;2488;g5804f0a446_0_3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5804f0a446_0_4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3" name="Google Shape;2523;g5804f0a446_0_4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g5804f0a446_0_4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1" name="Google Shape;2571;g5804f0a446_0_4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g5804f0a446_0_5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g5804f0a446_0_5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3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g5804f0a446_0_5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5" name="Google Shape;2675;g5804f0a446_0_5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5804f0a446_0_6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0" name="Google Shape;2730;g5804f0a446_0_6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58c723a94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58c723a94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5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g5804f0a446_0_6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7" name="Google Shape;2787;g5804f0a446_0_6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6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Google Shape;2837;g5804f0a446_0_7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8" name="Google Shape;2838;g5804f0a446_0_7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8" name="Shape 2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9" name="Google Shape;2889;g5804f0a446_0_7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0" name="Google Shape;2890;g5804f0a446_0_7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1" name="Shape 2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" name="Google Shape;2942;g5804f0a446_0_8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3" name="Google Shape;2943;g5804f0a446_0_8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6" name="Google Shape;2996;g5804f0a446_0_8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g5804f0a446_0_8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0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" name="Google Shape;3051;g5804f0a446_0_9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2" name="Google Shape;3052;g5804f0a446_0_9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5" name="Google Shape;3105;g5804f0a446_0_9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6" name="Google Shape;3106;g5804f0a446_0_9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6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g58dafc300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8" name="Google Shape;3168;g58dafc300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0.png"/><Relationship Id="rId3" Type="http://schemas.openxmlformats.org/officeDocument/2006/relationships/image" Target="../media/image60.png"/></Relationships>
</file>

<file path=ppt/slideLayouts/_rels/slideLayout102.xml.rels><?xml version="1.0" encoding="UTF-8" standalone="yes"?><Relationships xmlns="http://schemas.openxmlformats.org/package/2006/relationships"><Relationship Id="rId11" Type="http://schemas.openxmlformats.org/officeDocument/2006/relationships/image" Target="../media/image83.png"/><Relationship Id="rId10" Type="http://schemas.openxmlformats.org/officeDocument/2006/relationships/image" Target="../media/image51.png"/><Relationship Id="rId13" Type="http://schemas.openxmlformats.org/officeDocument/2006/relationships/image" Target="../media/image59.png"/><Relationship Id="rId12" Type="http://schemas.openxmlformats.org/officeDocument/2006/relationships/image" Target="../media/image70.png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4.png"/><Relationship Id="rId3" Type="http://schemas.openxmlformats.org/officeDocument/2006/relationships/image" Target="../media/image46.png"/><Relationship Id="rId4" Type="http://schemas.openxmlformats.org/officeDocument/2006/relationships/image" Target="../media/image74.png"/><Relationship Id="rId9" Type="http://schemas.openxmlformats.org/officeDocument/2006/relationships/image" Target="../media/image53.png"/><Relationship Id="rId15" Type="http://schemas.openxmlformats.org/officeDocument/2006/relationships/image" Target="../media/image54.png"/><Relationship Id="rId14" Type="http://schemas.openxmlformats.org/officeDocument/2006/relationships/image" Target="../media/image77.png"/><Relationship Id="rId17" Type="http://schemas.openxmlformats.org/officeDocument/2006/relationships/image" Target="../media/image55.png"/><Relationship Id="rId16" Type="http://schemas.openxmlformats.org/officeDocument/2006/relationships/image" Target="../media/image63.png"/><Relationship Id="rId5" Type="http://schemas.openxmlformats.org/officeDocument/2006/relationships/image" Target="../media/image62.png"/><Relationship Id="rId19" Type="http://schemas.openxmlformats.org/officeDocument/2006/relationships/image" Target="../media/image60.png"/><Relationship Id="rId6" Type="http://schemas.openxmlformats.org/officeDocument/2006/relationships/image" Target="../media/image78.png"/><Relationship Id="rId18" Type="http://schemas.openxmlformats.org/officeDocument/2006/relationships/image" Target="../media/image58.png"/><Relationship Id="rId7" Type="http://schemas.openxmlformats.org/officeDocument/2006/relationships/image" Target="../media/image48.png"/><Relationship Id="rId8" Type="http://schemas.openxmlformats.org/officeDocument/2006/relationships/image" Target="../media/image52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1.jp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Relationship Id="rId3" Type="http://schemas.openxmlformats.org/officeDocument/2006/relationships/image" Target="../media/image1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6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7.jpg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jp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png"/><Relationship Id="rId3" Type="http://schemas.openxmlformats.org/officeDocument/2006/relationships/image" Target="../media/image45.png"/></Relationships>
</file>

<file path=ppt/slideLayouts/_rels/slideLayout74.xml.rels><?xml version="1.0" encoding="UTF-8" standalone="yes"?><Relationships xmlns="http://schemas.openxmlformats.org/package/2006/relationships"><Relationship Id="rId11" Type="http://schemas.openxmlformats.org/officeDocument/2006/relationships/image" Target="../media/image82.png"/><Relationship Id="rId10" Type="http://schemas.openxmlformats.org/officeDocument/2006/relationships/image" Target="../media/image36.png"/><Relationship Id="rId13" Type="http://schemas.openxmlformats.org/officeDocument/2006/relationships/image" Target="../media/image35.png"/><Relationship Id="rId12" Type="http://schemas.openxmlformats.org/officeDocument/2006/relationships/image" Target="../media/image38.pn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4.png"/><Relationship Id="rId3" Type="http://schemas.openxmlformats.org/officeDocument/2006/relationships/image" Target="../media/image39.png"/><Relationship Id="rId4" Type="http://schemas.openxmlformats.org/officeDocument/2006/relationships/image" Target="../media/image27.png"/><Relationship Id="rId9" Type="http://schemas.openxmlformats.org/officeDocument/2006/relationships/image" Target="../media/image41.png"/><Relationship Id="rId15" Type="http://schemas.openxmlformats.org/officeDocument/2006/relationships/image" Target="../media/image49.png"/><Relationship Id="rId14" Type="http://schemas.openxmlformats.org/officeDocument/2006/relationships/image" Target="../media/image43.png"/><Relationship Id="rId17" Type="http://schemas.openxmlformats.org/officeDocument/2006/relationships/image" Target="../media/image47.png"/><Relationship Id="rId16" Type="http://schemas.openxmlformats.org/officeDocument/2006/relationships/image" Target="../media/image42.png"/><Relationship Id="rId5" Type="http://schemas.openxmlformats.org/officeDocument/2006/relationships/image" Target="../media/image31.png"/><Relationship Id="rId19" Type="http://schemas.openxmlformats.org/officeDocument/2006/relationships/image" Target="../media/image45.png"/><Relationship Id="rId6" Type="http://schemas.openxmlformats.org/officeDocument/2006/relationships/image" Target="../media/image32.png"/><Relationship Id="rId18" Type="http://schemas.openxmlformats.org/officeDocument/2006/relationships/image" Target="../media/image50.png"/><Relationship Id="rId7" Type="http://schemas.openxmlformats.org/officeDocument/2006/relationships/image" Target="../media/image33.png"/><Relationship Id="rId8" Type="http://schemas.openxmlformats.org/officeDocument/2006/relationships/image" Target="../media/image37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jp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1.jp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0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tle-Image-1.jpg"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body"/>
          </p:nvPr>
        </p:nvSpPr>
        <p:spPr>
          <a:xfrm>
            <a:off x="9931504" y="8027261"/>
            <a:ext cx="13237410" cy="99001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r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50"/>
              <a:buFont typeface="Helvetica Neue"/>
              <a:buNone/>
              <a:defRPr b="1" i="0" sz="6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2" type="body"/>
          </p:nvPr>
        </p:nvSpPr>
        <p:spPr>
          <a:xfrm>
            <a:off x="9906103" y="8974942"/>
            <a:ext cx="13237410" cy="9900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elvetica Neue"/>
              <a:buNone/>
              <a:defRPr b="0" i="0" sz="40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grpSp>
        <p:nvGrpSpPr>
          <p:cNvPr id="13" name="Google Shape;13;p2"/>
          <p:cNvGrpSpPr/>
          <p:nvPr/>
        </p:nvGrpSpPr>
        <p:grpSpPr>
          <a:xfrm>
            <a:off x="20326038" y="11865478"/>
            <a:ext cx="2817477" cy="736386"/>
            <a:chOff x="-2" y="-2"/>
            <a:chExt cx="2817475" cy="736385"/>
          </a:xfrm>
        </p:grpSpPr>
        <p:grpSp>
          <p:nvGrpSpPr>
            <p:cNvPr id="14" name="Google Shape;14;p2"/>
            <p:cNvGrpSpPr/>
            <p:nvPr/>
          </p:nvGrpSpPr>
          <p:grpSpPr>
            <a:xfrm rot="30000">
              <a:off x="2871" y="2859"/>
              <a:ext cx="658556" cy="661258"/>
              <a:chOff x="-1" y="-1"/>
              <a:chExt cx="658554" cy="661256"/>
            </a:xfrm>
          </p:grpSpPr>
          <p:sp>
            <p:nvSpPr>
              <p:cNvPr id="15" name="Google Shape;15;p2"/>
              <p:cNvSpPr/>
              <p:nvPr/>
            </p:nvSpPr>
            <p:spPr>
              <a:xfrm rot="1560000">
                <a:off x="316763" y="135041"/>
                <a:ext cx="245111" cy="497673"/>
              </a:xfrm>
              <a:custGeom>
                <a:rect b="b" l="l" r="r" t="t"/>
                <a:pathLst>
                  <a:path extrusionOk="0" h="120000" w="120000">
                    <a:moveTo>
                      <a:pt x="766" y="0"/>
                    </a:moveTo>
                    <a:lnTo>
                      <a:pt x="0" y="97722"/>
                    </a:lnTo>
                    <a:lnTo>
                      <a:pt x="120000" y="120000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8C9C9"/>
                  </a:buClr>
                  <a:buSzPts val="3000"/>
                  <a:buFont typeface="Helvetica Neue Light"/>
                  <a:buNone/>
                </a:pPr>
                <a:r>
                  <a:t/>
                </a:r>
                <a:endParaRPr b="0" i="0" sz="3000" u="none" cap="none" strike="noStrike">
                  <a:solidFill>
                    <a:srgbClr val="53585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flipH="1" rot="1590000">
                <a:off x="98153" y="28539"/>
                <a:ext cx="245112" cy="497673"/>
              </a:xfrm>
              <a:custGeom>
                <a:rect b="b" l="l" r="r" t="t"/>
                <a:pathLst>
                  <a:path extrusionOk="0" h="120000" w="120000">
                    <a:moveTo>
                      <a:pt x="766" y="0"/>
                    </a:moveTo>
                    <a:lnTo>
                      <a:pt x="0" y="97722"/>
                    </a:lnTo>
                    <a:lnTo>
                      <a:pt x="120000" y="120000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Helvetica Neue Light"/>
                  <a:buNone/>
                </a:pPr>
                <a:r>
                  <a:t/>
                </a:r>
                <a:endParaRPr b="0" i="0" sz="3000" u="none" cap="none" strike="noStrike">
                  <a:solidFill>
                    <a:srgbClr val="53585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pic>
          <p:nvPicPr>
            <p:cNvPr descr="pasted-image.pdf" id="17" name="Google Shape;17;p2"/>
            <p:cNvPicPr preferRelativeResize="0"/>
            <p:nvPr/>
          </p:nvPicPr>
          <p:blipFill rotWithShape="1">
            <a:blip r:embed="rId3">
              <a:alphaModFix/>
            </a:blip>
            <a:srcRect b="0" l="18969" r="0" t="0"/>
            <a:stretch/>
          </p:blipFill>
          <p:spPr>
            <a:xfrm>
              <a:off x="536914" y="106829"/>
              <a:ext cx="2280559" cy="62955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gle Column Content copy">
  <p:cSld name="Single Column Content cop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/>
          <p:nvPr>
            <p:ph type="title"/>
          </p:nvPr>
        </p:nvSpPr>
        <p:spPr>
          <a:xfrm>
            <a:off x="1193570" y="940523"/>
            <a:ext cx="15951430" cy="13435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" name="Google Shape;93;p11"/>
          <p:cNvSpPr/>
          <p:nvPr/>
        </p:nvSpPr>
        <p:spPr>
          <a:xfrm>
            <a:off x="17865658" y="-6127"/>
            <a:ext cx="6582173" cy="13728254"/>
          </a:xfrm>
          <a:prstGeom prst="rect">
            <a:avLst/>
          </a:prstGeom>
          <a:solidFill>
            <a:srgbClr val="F0F1F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 Light"/>
              <a:buNone/>
            </a:pPr>
            <a:r>
              <a:t/>
            </a:r>
            <a:endParaRPr b="0" i="0" sz="3000" u="none" cap="none" strike="noStrike">
              <a:solidFill>
                <a:srgbClr val="53585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11"/>
          <p:cNvSpPr txBox="1"/>
          <p:nvPr>
            <p:ph idx="1" type="body"/>
          </p:nvPr>
        </p:nvSpPr>
        <p:spPr>
          <a:xfrm>
            <a:off x="1193800" y="3257550"/>
            <a:ext cx="15951200" cy="868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71475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Helvetica Neue"/>
              <a:buChar char="•"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5" name="Google Shape;95;p11"/>
          <p:cNvSpPr txBox="1"/>
          <p:nvPr>
            <p:ph idx="2" type="body"/>
          </p:nvPr>
        </p:nvSpPr>
        <p:spPr>
          <a:xfrm>
            <a:off x="18516600" y="3257550"/>
            <a:ext cx="5172075" cy="82867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Helvetica Neue"/>
              <a:buChar char="•"/>
              <a:defRPr b="0" i="0" sz="30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23850" lvl="1" marL="9144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Helvetica Neue"/>
              <a:buChar char="•"/>
              <a:defRPr b="0" i="0" sz="30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" name="Google Shape;96;p11"/>
          <p:cNvSpPr txBox="1"/>
          <p:nvPr/>
        </p:nvSpPr>
        <p:spPr>
          <a:xfrm>
            <a:off x="11495481" y="12318958"/>
            <a:ext cx="1393038" cy="317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/>
          </a:p>
        </p:txBody>
      </p:sp>
      <p:grpSp>
        <p:nvGrpSpPr>
          <p:cNvPr id="97" name="Google Shape;97;p11"/>
          <p:cNvGrpSpPr/>
          <p:nvPr/>
        </p:nvGrpSpPr>
        <p:grpSpPr>
          <a:xfrm>
            <a:off x="22549802" y="11812026"/>
            <a:ext cx="801621" cy="804911"/>
            <a:chOff x="-1" y="-1"/>
            <a:chExt cx="801620" cy="804909"/>
          </a:xfrm>
        </p:grpSpPr>
        <p:sp>
          <p:nvSpPr>
            <p:cNvPr id="98" name="Google Shape;98;p11"/>
            <p:cNvSpPr/>
            <p:nvPr/>
          </p:nvSpPr>
          <p:spPr>
            <a:xfrm rot="1560000">
              <a:off x="385577" y="164378"/>
              <a:ext cx="298360" cy="605788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 Light"/>
                <a:buNone/>
              </a:pPr>
              <a:r>
                <a:t/>
              </a:r>
              <a:endParaRPr b="0" i="0" sz="30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" name="Google Shape;99;p11"/>
            <p:cNvSpPr/>
            <p:nvPr/>
          </p:nvSpPr>
          <p:spPr>
            <a:xfrm flipH="1" rot="1590000">
              <a:off x="119476" y="34739"/>
              <a:ext cx="298360" cy="605788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 Light"/>
                <a:buNone/>
              </a:pPr>
              <a:r>
                <a:t/>
              </a:r>
              <a:endParaRPr b="0" i="0" sz="30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ustom Layout">
  <p:cSld name="1_Custom Layout"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08"/>
          <p:cNvSpPr txBox="1"/>
          <p:nvPr/>
        </p:nvSpPr>
        <p:spPr>
          <a:xfrm>
            <a:off x="2523067" y="550333"/>
            <a:ext cx="19126500" cy="22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700"/>
              <a:buFont typeface="Arial"/>
              <a:buNone/>
            </a:pPr>
            <a:r>
              <a:rPr b="0" i="0" lang="en-US" sz="10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Use this Chart to Start</a:t>
            </a:r>
            <a:endParaRPr b="0" i="0" sz="10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5" name="Google Shape;765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90333" y="3064933"/>
            <a:ext cx="19397130" cy="9321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bricks_logoTM_rgb_TM.eps" id="766" name="Google Shape;766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968" y="12856634"/>
            <a:ext cx="2857497" cy="427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oogle Shape;768;p109"/>
          <p:cNvGrpSpPr/>
          <p:nvPr/>
        </p:nvGrpSpPr>
        <p:grpSpPr>
          <a:xfrm>
            <a:off x="2129395" y="2523098"/>
            <a:ext cx="21890840" cy="9893425"/>
            <a:chOff x="798513" y="946150"/>
            <a:chExt cx="8208962" cy="3709988"/>
          </a:xfrm>
        </p:grpSpPr>
        <p:pic>
          <p:nvPicPr>
            <p:cNvPr descr="01_FLASHLIGHT_exploration.png" id="769" name="Google Shape;769;p10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46138" y="987425"/>
              <a:ext cx="1092200" cy="109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02_CLOUDCLUSTER_managedclusters.png" id="770" name="Google Shape;770;p10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38338" y="1006475"/>
              <a:ext cx="1073150" cy="107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03_PIPELINES.png" id="771" name="Google Shape;771;p10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63875" y="1006475"/>
              <a:ext cx="1073150" cy="107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04_THIRDPARTY.png" id="772" name="Google Shape;772;p10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94163" y="1006475"/>
              <a:ext cx="1082675" cy="1082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05_UNIFIED_PLATFORM_knot.eps.png" id="773" name="Google Shape;773;p10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568950" y="946150"/>
              <a:ext cx="1144588" cy="11445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06_COMMUNITY.png" id="774" name="Google Shape;774;p10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819900" y="1065213"/>
              <a:ext cx="987425" cy="98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07_LIBRARIES.png" id="775" name="Google Shape;775;p10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913688" y="1027113"/>
              <a:ext cx="1093787" cy="10937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08_LOGO_BUG.png" id="776" name="Google Shape;776;p10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607050" y="3424238"/>
              <a:ext cx="1073150" cy="107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09_EXPLORE_LANGUAGE.png" id="777" name="Google Shape;777;p10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98513" y="2325688"/>
              <a:ext cx="1079500" cy="107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10_COLLABORATE.png" id="778" name="Google Shape;778;p10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958975" y="2338388"/>
              <a:ext cx="989013" cy="989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11_CHART_visualize.png" id="779" name="Google Shape;779;p10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105150" y="2392363"/>
              <a:ext cx="989013" cy="989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12_DASHBOARD.png" id="780" name="Google Shape;780;p10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143375" y="2381250"/>
              <a:ext cx="973138" cy="97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13_CLUSTERS.png" id="781" name="Google Shape;781;p10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835025" y="3552825"/>
              <a:ext cx="1103313" cy="1103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14_WAND_PowerSpark.png" id="782" name="Google Shape;782;p10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954213" y="3554413"/>
              <a:ext cx="1047750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15_IMPORT_CLOUD.png" id="783" name="Google Shape;783;p10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082925" y="3552825"/>
              <a:ext cx="1035050" cy="1035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16_CALENDAR_schedule.png" id="784" name="Google Shape;784;p10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664200" y="2393950"/>
              <a:ext cx="973138" cy="974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17_CHECKLIST_monitor.png" id="785" name="Google Shape;785;p109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837363" y="2392363"/>
              <a:ext cx="1031875" cy="1031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6" name="Google Shape;786;p109"/>
            <p:cNvSpPr txBox="1"/>
            <p:nvPr/>
          </p:nvSpPr>
          <p:spPr>
            <a:xfrm>
              <a:off x="1028700" y="1878013"/>
              <a:ext cx="7239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Exploration</a:t>
              </a:r>
              <a:endParaRPr sz="3700"/>
            </a:p>
          </p:txBody>
        </p:sp>
        <p:sp>
          <p:nvSpPr>
            <p:cNvPr id="787" name="Google Shape;787;p109"/>
            <p:cNvSpPr txBox="1"/>
            <p:nvPr/>
          </p:nvSpPr>
          <p:spPr>
            <a:xfrm>
              <a:off x="1958975" y="1878013"/>
              <a:ext cx="10431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Managed Clusters</a:t>
              </a:r>
              <a:endParaRPr sz="3700"/>
            </a:p>
          </p:txBody>
        </p:sp>
        <p:sp>
          <p:nvSpPr>
            <p:cNvPr id="788" name="Google Shape;788;p109"/>
            <p:cNvSpPr txBox="1"/>
            <p:nvPr/>
          </p:nvSpPr>
          <p:spPr>
            <a:xfrm>
              <a:off x="3311525" y="1878013"/>
              <a:ext cx="6462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Pipelines</a:t>
              </a:r>
              <a:endParaRPr sz="3700"/>
            </a:p>
          </p:txBody>
        </p:sp>
        <p:sp>
          <p:nvSpPr>
            <p:cNvPr id="789" name="Google Shape;789;p109"/>
            <p:cNvSpPr txBox="1"/>
            <p:nvPr/>
          </p:nvSpPr>
          <p:spPr>
            <a:xfrm>
              <a:off x="4221163" y="1878013"/>
              <a:ext cx="8508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3</a:t>
              </a:r>
              <a:r>
                <a:rPr baseline="30000"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rd</a:t>
              </a: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 Party Apps</a:t>
              </a:r>
              <a:endParaRPr sz="3700"/>
            </a:p>
          </p:txBody>
        </p:sp>
        <p:sp>
          <p:nvSpPr>
            <p:cNvPr id="790" name="Google Shape;790;p109"/>
            <p:cNvSpPr txBox="1"/>
            <p:nvPr/>
          </p:nvSpPr>
          <p:spPr>
            <a:xfrm>
              <a:off x="6950075" y="1878013"/>
              <a:ext cx="7494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Community</a:t>
              </a:r>
              <a:endParaRPr sz="3700"/>
            </a:p>
          </p:txBody>
        </p:sp>
        <p:sp>
          <p:nvSpPr>
            <p:cNvPr id="791" name="Google Shape;791;p109"/>
            <p:cNvSpPr txBox="1"/>
            <p:nvPr/>
          </p:nvSpPr>
          <p:spPr>
            <a:xfrm>
              <a:off x="1096963" y="4357688"/>
              <a:ext cx="5826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Clusters</a:t>
              </a:r>
              <a:endParaRPr sz="3700"/>
            </a:p>
          </p:txBody>
        </p:sp>
        <p:sp>
          <p:nvSpPr>
            <p:cNvPr id="792" name="Google Shape;792;p109"/>
            <p:cNvSpPr txBox="1"/>
            <p:nvPr/>
          </p:nvSpPr>
          <p:spPr>
            <a:xfrm>
              <a:off x="6937375" y="3216275"/>
              <a:ext cx="9399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Monitor Results</a:t>
              </a:r>
              <a:endParaRPr sz="3700"/>
            </a:p>
          </p:txBody>
        </p:sp>
        <p:sp>
          <p:nvSpPr>
            <p:cNvPr id="793" name="Google Shape;793;p109"/>
            <p:cNvSpPr txBox="1"/>
            <p:nvPr/>
          </p:nvSpPr>
          <p:spPr>
            <a:xfrm>
              <a:off x="5607050" y="3216275"/>
              <a:ext cx="11589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Schedule Workflows </a:t>
              </a:r>
              <a:endParaRPr sz="3700"/>
            </a:p>
          </p:txBody>
        </p:sp>
        <p:sp>
          <p:nvSpPr>
            <p:cNvPr id="794" name="Google Shape;794;p109"/>
            <p:cNvSpPr txBox="1"/>
            <p:nvPr/>
          </p:nvSpPr>
          <p:spPr>
            <a:xfrm>
              <a:off x="3259138" y="4354513"/>
              <a:ext cx="7494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Import Data</a:t>
              </a:r>
              <a:endParaRPr sz="3700"/>
            </a:p>
          </p:txBody>
        </p:sp>
        <p:sp>
          <p:nvSpPr>
            <p:cNvPr id="795" name="Google Shape;795;p109"/>
            <p:cNvSpPr txBox="1"/>
            <p:nvPr/>
          </p:nvSpPr>
          <p:spPr>
            <a:xfrm>
              <a:off x="2012950" y="4357688"/>
              <a:ext cx="9033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Power of Spark</a:t>
              </a:r>
              <a:endParaRPr sz="3700"/>
            </a:p>
          </p:txBody>
        </p:sp>
        <p:sp>
          <p:nvSpPr>
            <p:cNvPr id="796" name="Google Shape;796;p109"/>
            <p:cNvSpPr txBox="1"/>
            <p:nvPr/>
          </p:nvSpPr>
          <p:spPr>
            <a:xfrm>
              <a:off x="2057400" y="3205163"/>
              <a:ext cx="7365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Collaborate</a:t>
              </a:r>
              <a:endParaRPr sz="3700"/>
            </a:p>
          </p:txBody>
        </p:sp>
        <p:sp>
          <p:nvSpPr>
            <p:cNvPr id="797" name="Google Shape;797;p109"/>
            <p:cNvSpPr txBox="1"/>
            <p:nvPr/>
          </p:nvSpPr>
          <p:spPr>
            <a:xfrm>
              <a:off x="4364038" y="3205163"/>
              <a:ext cx="5430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Publish</a:t>
              </a:r>
              <a:endParaRPr sz="3700"/>
            </a:p>
          </p:txBody>
        </p:sp>
        <p:sp>
          <p:nvSpPr>
            <p:cNvPr id="798" name="Google Shape;798;p109"/>
            <p:cNvSpPr txBox="1"/>
            <p:nvPr/>
          </p:nvSpPr>
          <p:spPr>
            <a:xfrm>
              <a:off x="3336925" y="3205163"/>
              <a:ext cx="5952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Visualize</a:t>
              </a:r>
              <a:endParaRPr sz="3700"/>
            </a:p>
          </p:txBody>
        </p:sp>
        <p:sp>
          <p:nvSpPr>
            <p:cNvPr id="799" name="Google Shape;799;p109"/>
            <p:cNvSpPr txBox="1"/>
            <p:nvPr/>
          </p:nvSpPr>
          <p:spPr>
            <a:xfrm>
              <a:off x="1019175" y="3205163"/>
              <a:ext cx="6462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Language</a:t>
              </a:r>
              <a:endParaRPr sz="3700"/>
            </a:p>
          </p:txBody>
        </p:sp>
        <p:sp>
          <p:nvSpPr>
            <p:cNvPr id="800" name="Google Shape;800;p109"/>
            <p:cNvSpPr txBox="1"/>
            <p:nvPr/>
          </p:nvSpPr>
          <p:spPr>
            <a:xfrm>
              <a:off x="8204200" y="1878013"/>
              <a:ext cx="6207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Libraries</a:t>
              </a:r>
              <a:endParaRPr sz="3700"/>
            </a:p>
          </p:txBody>
        </p:sp>
        <p:sp>
          <p:nvSpPr>
            <p:cNvPr id="801" name="Google Shape;801;p109"/>
            <p:cNvSpPr txBox="1"/>
            <p:nvPr/>
          </p:nvSpPr>
          <p:spPr>
            <a:xfrm>
              <a:off x="5700713" y="1878013"/>
              <a:ext cx="9540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Unified Platform</a:t>
              </a:r>
              <a:endParaRPr sz="3700"/>
            </a:p>
          </p:txBody>
        </p:sp>
        <p:sp>
          <p:nvSpPr>
            <p:cNvPr id="802" name="Google Shape;802;p109"/>
            <p:cNvSpPr txBox="1"/>
            <p:nvPr/>
          </p:nvSpPr>
          <p:spPr>
            <a:xfrm>
              <a:off x="5875338" y="4302125"/>
              <a:ext cx="6462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Logo Bug</a:t>
              </a:r>
              <a:endParaRPr sz="3700"/>
            </a:p>
          </p:txBody>
        </p:sp>
      </p:grpSp>
      <p:pic>
        <p:nvPicPr>
          <p:cNvPr descr="databricks_logoTM_rgb_TM.eps" id="803" name="Google Shape;803;p10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52968" y="12856634"/>
            <a:ext cx="2857497" cy="427564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109"/>
          <p:cNvSpPr txBox="1"/>
          <p:nvPr>
            <p:ph type="title"/>
          </p:nvPr>
        </p:nvSpPr>
        <p:spPr>
          <a:xfrm>
            <a:off x="2523067" y="550333"/>
            <a:ext cx="19126500" cy="22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19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384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6576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Frame">
  <p:cSld name="Closing Fram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10"/>
          <p:cNvSpPr txBox="1"/>
          <p:nvPr>
            <p:ph type="ctrTitle"/>
          </p:nvPr>
        </p:nvSpPr>
        <p:spPr>
          <a:xfrm>
            <a:off x="2408296" y="4262379"/>
            <a:ext cx="206400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19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384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6576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7" name="Google Shape;807;p110"/>
          <p:cNvSpPr txBox="1"/>
          <p:nvPr>
            <p:ph idx="1" type="body"/>
          </p:nvPr>
        </p:nvSpPr>
        <p:spPr>
          <a:xfrm>
            <a:off x="2408296" y="7245349"/>
            <a:ext cx="16932900" cy="17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228600" lvl="0" marL="457200" marR="0" rtl="0" algn="l"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Arial"/>
              <a:buNone/>
              <a:defRPr b="0" i="0" sz="64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900"/>
              <a:buFont typeface="Arial"/>
              <a:buNone/>
              <a:defRPr b="0" i="0" sz="32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228600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700"/>
              <a:buFont typeface="Merriweather Sans"/>
              <a:buNone/>
              <a:defRPr b="0" i="0" sz="27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228600" lvl="3" marL="1828800" marR="0" rtl="0" algn="l"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Arial"/>
              <a:buNone/>
              <a:defRPr b="0" i="0" sz="2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22860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Merriweather Sans"/>
              <a:buNone/>
              <a:defRPr b="0" i="0" sz="2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22860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12"/>
          <p:cNvSpPr txBox="1"/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814" name="Google Shape;814;p112"/>
          <p:cNvSpPr txBox="1"/>
          <p:nvPr>
            <p:ph idx="1" type="subTitle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815" name="Google Shape;815;p112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13"/>
          <p:cNvSpPr txBox="1"/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818" name="Google Shape;818;p113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14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821" name="Google Shape;821;p114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822" name="Google Shape;822;p11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15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825" name="Google Shape;825;p115"/>
          <p:cNvSpPr txBox="1"/>
          <p:nvPr>
            <p:ph idx="1" type="body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826" name="Google Shape;826;p115"/>
          <p:cNvSpPr txBox="1"/>
          <p:nvPr>
            <p:ph idx="2" type="body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827" name="Google Shape;827;p11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16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830" name="Google Shape;830;p116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17"/>
          <p:cNvSpPr txBox="1"/>
          <p:nvPr>
            <p:ph type="title"/>
          </p:nvPr>
        </p:nvSpPr>
        <p:spPr>
          <a:xfrm>
            <a:off x="831200" y="1481600"/>
            <a:ext cx="7488000" cy="20151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/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833" name="Google Shape;833;p117"/>
          <p:cNvSpPr txBox="1"/>
          <p:nvPr>
            <p:ph idx="1" type="body"/>
          </p:nvPr>
        </p:nvSpPr>
        <p:spPr>
          <a:xfrm>
            <a:off x="831200" y="3705600"/>
            <a:ext cx="7488000" cy="847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indent="-431800" lvl="0" marL="4572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indent="-431800" lvl="1" marL="9144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834" name="Google Shape;834;p117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orem" showMasterSp="0">
  <p:cSld name="Theorem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/>
          <p:nvPr>
            <p:ph idx="1" type="body"/>
          </p:nvPr>
        </p:nvSpPr>
        <p:spPr>
          <a:xfrm>
            <a:off x="956733" y="3245713"/>
            <a:ext cx="22470534" cy="30162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26666"/>
              </a:lnSpc>
              <a:spcBef>
                <a:spcPts val="2100"/>
              </a:spcBef>
              <a:spcAft>
                <a:spcPts val="0"/>
              </a:spcAft>
              <a:buClr>
                <a:srgbClr val="53585F"/>
              </a:buClr>
              <a:buSzPts val="2250"/>
              <a:buFont typeface="Helvetica Neue"/>
              <a:buNone/>
              <a:defRPr b="0" i="0" sz="45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" name="Google Shape;102;p12"/>
          <p:cNvSpPr txBox="1"/>
          <p:nvPr>
            <p:ph idx="2" type="body"/>
          </p:nvPr>
        </p:nvSpPr>
        <p:spPr>
          <a:xfrm>
            <a:off x="956733" y="8637608"/>
            <a:ext cx="22470534" cy="30162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26666"/>
              </a:lnSpc>
              <a:spcBef>
                <a:spcPts val="1500"/>
              </a:spcBef>
              <a:spcAft>
                <a:spcPts val="0"/>
              </a:spcAft>
              <a:buClr>
                <a:srgbClr val="53585F"/>
              </a:buClr>
              <a:buSzPts val="2250"/>
              <a:buFont typeface="Helvetica Neue"/>
              <a:buNone/>
              <a:defRPr b="0" i="0" sz="45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" name="Google Shape;103;p12"/>
          <p:cNvSpPr txBox="1"/>
          <p:nvPr>
            <p:ph idx="3" type="body"/>
          </p:nvPr>
        </p:nvSpPr>
        <p:spPr>
          <a:xfrm>
            <a:off x="956733" y="6441798"/>
            <a:ext cx="22470534" cy="20159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Helvetica Neue"/>
              <a:buNone/>
              <a:defRPr b="0" i="0" sz="100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" name="Google Shape;104;p12"/>
          <p:cNvSpPr txBox="1"/>
          <p:nvPr>
            <p:ph type="title"/>
          </p:nvPr>
        </p:nvSpPr>
        <p:spPr>
          <a:xfrm>
            <a:off x="1193570" y="940523"/>
            <a:ext cx="21031199" cy="13435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5" name="Google Shape;105;p12"/>
          <p:cNvSpPr txBox="1"/>
          <p:nvPr/>
        </p:nvSpPr>
        <p:spPr>
          <a:xfrm>
            <a:off x="688211" y="12293558"/>
            <a:ext cx="393321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" name="Google Shape;106;p12"/>
          <p:cNvSpPr txBox="1"/>
          <p:nvPr/>
        </p:nvSpPr>
        <p:spPr>
          <a:xfrm>
            <a:off x="11495481" y="12318958"/>
            <a:ext cx="1393038" cy="317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/>
          </a:p>
        </p:txBody>
      </p:sp>
      <p:grpSp>
        <p:nvGrpSpPr>
          <p:cNvPr id="107" name="Google Shape;107;p12"/>
          <p:cNvGrpSpPr/>
          <p:nvPr/>
        </p:nvGrpSpPr>
        <p:grpSpPr>
          <a:xfrm>
            <a:off x="22549802" y="11812026"/>
            <a:ext cx="801621" cy="804911"/>
            <a:chOff x="-1" y="-1"/>
            <a:chExt cx="801620" cy="804909"/>
          </a:xfrm>
        </p:grpSpPr>
        <p:sp>
          <p:nvSpPr>
            <p:cNvPr id="108" name="Google Shape;108;p12"/>
            <p:cNvSpPr/>
            <p:nvPr/>
          </p:nvSpPr>
          <p:spPr>
            <a:xfrm rot="1560000">
              <a:off x="385577" y="164378"/>
              <a:ext cx="298360" cy="605788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 Light"/>
                <a:buNone/>
              </a:pPr>
              <a:r>
                <a:t/>
              </a:r>
              <a:endParaRPr b="0" i="0" sz="30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9" name="Google Shape;109;p12"/>
            <p:cNvSpPr/>
            <p:nvPr/>
          </p:nvSpPr>
          <p:spPr>
            <a:xfrm flipH="1" rot="1590000">
              <a:off x="119476" y="34739"/>
              <a:ext cx="298360" cy="605788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 Light"/>
                <a:buNone/>
              </a:pPr>
              <a:r>
                <a:t/>
              </a:r>
              <a:endParaRPr b="0" i="0" sz="30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18"/>
          <p:cNvSpPr txBox="1"/>
          <p:nvPr>
            <p:ph type="title"/>
          </p:nvPr>
        </p:nvSpPr>
        <p:spPr>
          <a:xfrm>
            <a:off x="1307333" y="1200400"/>
            <a:ext cx="16980900" cy="10908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/>
          <a:lstStyle>
            <a:lvl1pPr lvl="0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837" name="Google Shape;837;p118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19"/>
          <p:cNvSpPr/>
          <p:nvPr/>
        </p:nvSpPr>
        <p:spPr>
          <a:xfrm>
            <a:off x="12192000" y="-333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119"/>
          <p:cNvSpPr txBox="1"/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841" name="Google Shape;841;p119"/>
          <p:cNvSpPr txBox="1"/>
          <p:nvPr>
            <p:ph idx="1" type="subTitle"/>
          </p:nvPr>
        </p:nvSpPr>
        <p:spPr>
          <a:xfrm>
            <a:off x="708000" y="7474867"/>
            <a:ext cx="10787100" cy="32937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842" name="Google Shape;842;p119"/>
          <p:cNvSpPr txBox="1"/>
          <p:nvPr>
            <p:ph idx="2" type="body"/>
          </p:nvPr>
        </p:nvSpPr>
        <p:spPr>
          <a:xfrm>
            <a:off x="13172000" y="1930867"/>
            <a:ext cx="10232100" cy="9853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/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843" name="Google Shape;843;p119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20"/>
          <p:cNvSpPr txBox="1"/>
          <p:nvPr>
            <p:ph idx="1" type="body"/>
          </p:nvPr>
        </p:nvSpPr>
        <p:spPr>
          <a:xfrm>
            <a:off x="831200" y="11281533"/>
            <a:ext cx="15996900" cy="1613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/>
        </p:txBody>
      </p:sp>
      <p:sp>
        <p:nvSpPr>
          <p:cNvPr id="846" name="Google Shape;846;p120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21"/>
          <p:cNvSpPr txBox="1"/>
          <p:nvPr>
            <p:ph hasCustomPrompt="1" type="title"/>
          </p:nvPr>
        </p:nvSpPr>
        <p:spPr>
          <a:xfrm>
            <a:off x="831200" y="2949667"/>
            <a:ext cx="22721700" cy="52359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849" name="Google Shape;849;p121"/>
          <p:cNvSpPr txBox="1"/>
          <p:nvPr>
            <p:ph idx="1" type="body"/>
          </p:nvPr>
        </p:nvSpPr>
        <p:spPr>
          <a:xfrm>
            <a:off x="831200" y="8405933"/>
            <a:ext cx="22721700" cy="34689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indent="-533400" lvl="0" marL="457200" rtl="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rtl="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 algn="ctr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 algn="ctr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 algn="ctr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 algn="ctr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 algn="ctr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850" name="Google Shape;850;p121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22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Slide Option 1" showMasterSp="0" type="tx">
  <p:cSld name="TITLE_AND_BODY">
    <p:bg>
      <p:bgPr>
        <a:solidFill>
          <a:schemeClr val="accent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ote-Image-1.png" id="111" name="Google Shape;111;p13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3"/>
          <p:cNvSpPr txBox="1"/>
          <p:nvPr>
            <p:ph idx="1" type="body"/>
          </p:nvPr>
        </p:nvSpPr>
        <p:spPr>
          <a:xfrm>
            <a:off x="6174740" y="5490926"/>
            <a:ext cx="12034520" cy="9900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Helvetica Neue"/>
              <a:buNone/>
              <a:defRPr b="0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" name="Google Shape;113;p13"/>
          <p:cNvSpPr txBox="1"/>
          <p:nvPr>
            <p:ph idx="2" type="body"/>
          </p:nvPr>
        </p:nvSpPr>
        <p:spPr>
          <a:xfrm>
            <a:off x="6174740" y="9224726"/>
            <a:ext cx="12034520" cy="9900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Helvetica Neue"/>
              <a:buNone/>
              <a:defRPr b="0" i="0" sz="30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4" name="Google Shape;114;p13"/>
          <p:cNvSpPr txBox="1"/>
          <p:nvPr/>
        </p:nvSpPr>
        <p:spPr>
          <a:xfrm>
            <a:off x="688211" y="12293558"/>
            <a:ext cx="393321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p13"/>
          <p:cNvSpPr txBox="1"/>
          <p:nvPr/>
        </p:nvSpPr>
        <p:spPr>
          <a:xfrm>
            <a:off x="11495481" y="12318958"/>
            <a:ext cx="1393038" cy="317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 Light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/>
          </a:p>
        </p:txBody>
      </p:sp>
      <p:grpSp>
        <p:nvGrpSpPr>
          <p:cNvPr id="116" name="Google Shape;116;p13"/>
          <p:cNvGrpSpPr/>
          <p:nvPr/>
        </p:nvGrpSpPr>
        <p:grpSpPr>
          <a:xfrm>
            <a:off x="22549802" y="11812026"/>
            <a:ext cx="801621" cy="804911"/>
            <a:chOff x="-1" y="-1"/>
            <a:chExt cx="801620" cy="804909"/>
          </a:xfrm>
        </p:grpSpPr>
        <p:sp>
          <p:nvSpPr>
            <p:cNvPr id="117" name="Google Shape;117;p13"/>
            <p:cNvSpPr/>
            <p:nvPr/>
          </p:nvSpPr>
          <p:spPr>
            <a:xfrm rot="1560000">
              <a:off x="385577" y="164378"/>
              <a:ext cx="298360" cy="605788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 Light"/>
                <a:buNone/>
              </a:pPr>
              <a:r>
                <a:t/>
              </a:r>
              <a:endParaRPr b="0" i="0" sz="30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" name="Google Shape;118;p13"/>
            <p:cNvSpPr/>
            <p:nvPr/>
          </p:nvSpPr>
          <p:spPr>
            <a:xfrm flipH="1" rot="1590000">
              <a:off x="119476" y="34739"/>
              <a:ext cx="298360" cy="605788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 Light"/>
                <a:buNone/>
              </a:pPr>
              <a:r>
                <a:t/>
              </a:r>
              <a:endParaRPr b="0" i="0" sz="30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Slide Option 2" showMasterSp="0">
  <p:cSld name="Quote Slide Option 2">
    <p:bg>
      <p:bgPr>
        <a:solidFill>
          <a:schemeClr val="accen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ote-Image-Orange.jpg" id="120" name="Google Shape;12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4"/>
          <p:cNvSpPr txBox="1"/>
          <p:nvPr>
            <p:ph idx="1" type="body"/>
          </p:nvPr>
        </p:nvSpPr>
        <p:spPr>
          <a:xfrm>
            <a:off x="6174740" y="5490926"/>
            <a:ext cx="12034520" cy="9900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Helvetica Neue"/>
              <a:buNone/>
              <a:defRPr b="0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2" name="Google Shape;122;p14"/>
          <p:cNvSpPr txBox="1"/>
          <p:nvPr>
            <p:ph idx="2" type="body"/>
          </p:nvPr>
        </p:nvSpPr>
        <p:spPr>
          <a:xfrm>
            <a:off x="6174740" y="9224726"/>
            <a:ext cx="12034520" cy="9900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Helvetica Neue"/>
              <a:buNone/>
              <a:defRPr b="0" i="0" sz="30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3" name="Google Shape;123;p14"/>
          <p:cNvSpPr txBox="1"/>
          <p:nvPr/>
        </p:nvSpPr>
        <p:spPr>
          <a:xfrm>
            <a:off x="688211" y="12293558"/>
            <a:ext cx="393321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124;p14"/>
          <p:cNvSpPr txBox="1"/>
          <p:nvPr/>
        </p:nvSpPr>
        <p:spPr>
          <a:xfrm>
            <a:off x="11495481" y="12318958"/>
            <a:ext cx="1393038" cy="317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 Light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/>
          </a:p>
        </p:txBody>
      </p:sp>
      <p:grpSp>
        <p:nvGrpSpPr>
          <p:cNvPr id="125" name="Google Shape;125;p14"/>
          <p:cNvGrpSpPr/>
          <p:nvPr/>
        </p:nvGrpSpPr>
        <p:grpSpPr>
          <a:xfrm>
            <a:off x="22549802" y="11812026"/>
            <a:ext cx="801621" cy="804911"/>
            <a:chOff x="-1" y="-1"/>
            <a:chExt cx="801620" cy="804909"/>
          </a:xfrm>
        </p:grpSpPr>
        <p:sp>
          <p:nvSpPr>
            <p:cNvPr id="126" name="Google Shape;126;p14"/>
            <p:cNvSpPr/>
            <p:nvPr/>
          </p:nvSpPr>
          <p:spPr>
            <a:xfrm rot="1560000">
              <a:off x="385577" y="164378"/>
              <a:ext cx="298360" cy="605788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 Light"/>
                <a:buNone/>
              </a:pPr>
              <a:r>
                <a:t/>
              </a:r>
              <a:endParaRPr b="0" i="0" sz="30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 flipH="1" rot="1590000">
              <a:off x="119476" y="34739"/>
              <a:ext cx="298360" cy="605788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 Light"/>
                <a:buNone/>
              </a:pPr>
              <a:r>
                <a:t/>
              </a:r>
              <a:endParaRPr b="0" i="0" sz="30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Slide Option 1" showMasterSp="0">
  <p:cSld name="Transition Slide Option 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ansition-Image-5.jpg" id="129" name="Google Shape;12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15"/>
          <p:cNvGrpSpPr/>
          <p:nvPr/>
        </p:nvGrpSpPr>
        <p:grpSpPr>
          <a:xfrm flipH="1" rot="30000">
            <a:off x="19024499" y="11017960"/>
            <a:ext cx="1492076" cy="1498197"/>
            <a:chOff x="0" y="0"/>
            <a:chExt cx="1492074" cy="1498195"/>
          </a:xfrm>
        </p:grpSpPr>
        <p:sp>
          <p:nvSpPr>
            <p:cNvPr id="131" name="Google Shape;131;p15"/>
            <p:cNvSpPr/>
            <p:nvPr/>
          </p:nvSpPr>
          <p:spPr>
            <a:xfrm rot="1560000">
              <a:off x="717685" y="305962"/>
              <a:ext cx="555344" cy="1127567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rgbClr val="C8C9C9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8C9C9"/>
                </a:buClr>
                <a:buSzPts val="3000"/>
                <a:buFont typeface="Helvetica Neue Light"/>
                <a:buNone/>
              </a:pPr>
              <a:r>
                <a:t/>
              </a:r>
              <a:endParaRPr b="0" i="0" sz="30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 flipH="1" rot="1590000">
              <a:off x="222385" y="64662"/>
              <a:ext cx="555344" cy="1127567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 Light"/>
                <a:buNone/>
              </a:pPr>
              <a:r>
                <a:t/>
              </a:r>
              <a:endParaRPr b="0" i="0" sz="30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33" name="Google Shape;133;p15"/>
          <p:cNvSpPr txBox="1"/>
          <p:nvPr>
            <p:ph idx="1" type="body"/>
          </p:nvPr>
        </p:nvSpPr>
        <p:spPr>
          <a:xfrm>
            <a:off x="1535673" y="7978364"/>
            <a:ext cx="18094799" cy="9900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50"/>
              <a:buFont typeface="Helvetica Neue"/>
              <a:buNone/>
              <a:defRPr b="1" i="0" sz="7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4" name="Google Shape;134;p15"/>
          <p:cNvSpPr txBox="1"/>
          <p:nvPr>
            <p:ph idx="2" type="body"/>
          </p:nvPr>
        </p:nvSpPr>
        <p:spPr>
          <a:xfrm>
            <a:off x="1535674" y="8977543"/>
            <a:ext cx="18094799" cy="9900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elvetica Neue"/>
              <a:buNone/>
              <a:defRPr b="0" i="0" sz="40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5" name="Google Shape;135;p15"/>
          <p:cNvSpPr txBox="1"/>
          <p:nvPr>
            <p:ph idx="12" type="sldNum"/>
          </p:nvPr>
        </p:nvSpPr>
        <p:spPr>
          <a:xfrm>
            <a:off x="12015489" y="13081000"/>
            <a:ext cx="340322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Slide Option 2" showMasterSp="0">
  <p:cSld name="Transition Slide Option 2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ansition-Image-6.jpg" id="137" name="Google Shape;13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738" y="-6117"/>
            <a:ext cx="24384000" cy="1371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6"/>
          <p:cNvGrpSpPr/>
          <p:nvPr/>
        </p:nvGrpSpPr>
        <p:grpSpPr>
          <a:xfrm>
            <a:off x="6020650" y="7124903"/>
            <a:ext cx="1492076" cy="1498196"/>
            <a:chOff x="0" y="0"/>
            <a:chExt cx="1492074" cy="1498195"/>
          </a:xfrm>
        </p:grpSpPr>
        <p:sp>
          <p:nvSpPr>
            <p:cNvPr id="139" name="Google Shape;139;p16"/>
            <p:cNvSpPr/>
            <p:nvPr/>
          </p:nvSpPr>
          <p:spPr>
            <a:xfrm rot="1560000">
              <a:off x="717685" y="305962"/>
              <a:ext cx="555344" cy="1127567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641E"/>
                </a:buClr>
                <a:buSzPts val="3000"/>
                <a:buFont typeface="Helvetica Neue Light"/>
                <a:buNone/>
              </a:pPr>
              <a:r>
                <a:t/>
              </a:r>
              <a:endParaRPr b="0" i="0" sz="30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0" name="Google Shape;140;p16"/>
            <p:cNvSpPr/>
            <p:nvPr/>
          </p:nvSpPr>
          <p:spPr>
            <a:xfrm flipH="1" rot="1590000">
              <a:off x="222385" y="64662"/>
              <a:ext cx="555344" cy="1127567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 Light"/>
                <a:buNone/>
              </a:pPr>
              <a:r>
                <a:t/>
              </a:r>
              <a:endParaRPr b="0" i="0" sz="30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41" name="Google Shape;141;p16"/>
          <p:cNvSpPr txBox="1"/>
          <p:nvPr>
            <p:ph idx="1" type="body"/>
          </p:nvPr>
        </p:nvSpPr>
        <p:spPr>
          <a:xfrm>
            <a:off x="9931504" y="8027261"/>
            <a:ext cx="13237410" cy="99001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r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50"/>
              <a:buFont typeface="Helvetica Neue"/>
              <a:buNone/>
              <a:defRPr b="1" i="0" sz="7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2" name="Google Shape;142;p16"/>
          <p:cNvSpPr txBox="1"/>
          <p:nvPr>
            <p:ph idx="2" type="body"/>
          </p:nvPr>
        </p:nvSpPr>
        <p:spPr>
          <a:xfrm>
            <a:off x="9906103" y="8974942"/>
            <a:ext cx="13237410" cy="9900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Helvetica Neue"/>
              <a:buNone/>
              <a:defRPr b="0" i="0" sz="4000" u="none" cap="none" strike="noStrik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" name="Google Shape;143;p16"/>
          <p:cNvSpPr txBox="1"/>
          <p:nvPr>
            <p:ph idx="12" type="sldNum"/>
          </p:nvPr>
        </p:nvSpPr>
        <p:spPr>
          <a:xfrm>
            <a:off x="12015489" y="13081000"/>
            <a:ext cx="340322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clusion" showMasterSp="0">
  <p:cSld name="Conclusion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-Image-3.jpg" id="145" name="Google Shape;14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 txBox="1"/>
          <p:nvPr>
            <p:ph idx="1" type="body"/>
          </p:nvPr>
        </p:nvSpPr>
        <p:spPr>
          <a:xfrm>
            <a:off x="1268239" y="3544231"/>
            <a:ext cx="12032125" cy="53501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7147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Helvetica Neue"/>
              <a:buChar char="•"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7" name="Google Shape;147;p17"/>
          <p:cNvSpPr txBox="1"/>
          <p:nvPr>
            <p:ph idx="2" type="body"/>
          </p:nvPr>
        </p:nvSpPr>
        <p:spPr>
          <a:xfrm>
            <a:off x="16747861" y="956608"/>
            <a:ext cx="6046845" cy="7207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lnSpc>
                <a:spcPct val="196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Helvetica Neue"/>
              <a:buNone/>
              <a:defRPr b="0" i="0" sz="2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8" name="Google Shape;148;p17"/>
          <p:cNvSpPr txBox="1"/>
          <p:nvPr>
            <p:ph idx="3" type="body"/>
          </p:nvPr>
        </p:nvSpPr>
        <p:spPr>
          <a:xfrm>
            <a:off x="16747861" y="1754473"/>
            <a:ext cx="6046845" cy="7207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lnSpc>
                <a:spcPct val="196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Helvetica Neue"/>
              <a:buNone/>
              <a:defRPr b="0" i="0" sz="2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17"/>
          <p:cNvSpPr txBox="1"/>
          <p:nvPr>
            <p:ph idx="4" type="body"/>
          </p:nvPr>
        </p:nvSpPr>
        <p:spPr>
          <a:xfrm>
            <a:off x="16747861" y="2552339"/>
            <a:ext cx="6046845" cy="7207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lnSpc>
                <a:spcPct val="196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Helvetica Neue"/>
              <a:buNone/>
              <a:defRPr b="0" i="0" sz="2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17"/>
          <p:cNvSpPr/>
          <p:nvPr/>
        </p:nvSpPr>
        <p:spPr>
          <a:xfrm>
            <a:off x="22920647" y="1308395"/>
            <a:ext cx="165671" cy="16567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76200" lvl="0" marL="228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Helvetica Neue Light"/>
              <a:buNone/>
            </a:pPr>
            <a:r>
              <a:t/>
            </a:r>
            <a:endParaRPr b="0" i="0" sz="3000" u="none" cap="none" strike="noStrike">
              <a:solidFill>
                <a:srgbClr val="53585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22920647" y="2117298"/>
            <a:ext cx="165671" cy="16567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300"/>
              </a:buClr>
              <a:buSzPts val="3000"/>
              <a:buFont typeface="Helvetica Neue Light"/>
              <a:buNone/>
            </a:pPr>
            <a:r>
              <a:t/>
            </a:r>
            <a:endParaRPr b="0" i="0" sz="3000" u="none" cap="none" strike="noStrike">
              <a:solidFill>
                <a:srgbClr val="53585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22920647" y="2913502"/>
            <a:ext cx="165671" cy="16567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300"/>
              </a:buClr>
              <a:buSzPts val="3000"/>
              <a:buFont typeface="Helvetica Neue Light"/>
              <a:buNone/>
            </a:pPr>
            <a:r>
              <a:t/>
            </a:r>
            <a:endParaRPr b="0" i="0" sz="3000" u="none" cap="none" strike="noStrike">
              <a:solidFill>
                <a:srgbClr val="53585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53" name="Google Shape;153;p17"/>
          <p:cNvGrpSpPr/>
          <p:nvPr/>
        </p:nvGrpSpPr>
        <p:grpSpPr>
          <a:xfrm>
            <a:off x="1287586" y="11865478"/>
            <a:ext cx="2817477" cy="736386"/>
            <a:chOff x="-2" y="-2"/>
            <a:chExt cx="2817475" cy="736385"/>
          </a:xfrm>
        </p:grpSpPr>
        <p:grpSp>
          <p:nvGrpSpPr>
            <p:cNvPr id="154" name="Google Shape;154;p17"/>
            <p:cNvGrpSpPr/>
            <p:nvPr/>
          </p:nvGrpSpPr>
          <p:grpSpPr>
            <a:xfrm rot="30000">
              <a:off x="2871" y="2859"/>
              <a:ext cx="658556" cy="661258"/>
              <a:chOff x="-1" y="-1"/>
              <a:chExt cx="658554" cy="661256"/>
            </a:xfrm>
          </p:grpSpPr>
          <p:sp>
            <p:nvSpPr>
              <p:cNvPr id="155" name="Google Shape;155;p17"/>
              <p:cNvSpPr/>
              <p:nvPr/>
            </p:nvSpPr>
            <p:spPr>
              <a:xfrm rot="1560000">
                <a:off x="316763" y="135041"/>
                <a:ext cx="245111" cy="497673"/>
              </a:xfrm>
              <a:custGeom>
                <a:rect b="b" l="l" r="r" t="t"/>
                <a:pathLst>
                  <a:path extrusionOk="0" h="120000" w="120000">
                    <a:moveTo>
                      <a:pt x="766" y="0"/>
                    </a:moveTo>
                    <a:lnTo>
                      <a:pt x="0" y="97722"/>
                    </a:lnTo>
                    <a:lnTo>
                      <a:pt x="120000" y="120000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8C9C9"/>
                  </a:buClr>
                  <a:buSzPts val="3000"/>
                  <a:buFont typeface="Helvetica Neue Light"/>
                  <a:buNone/>
                </a:pPr>
                <a:r>
                  <a:t/>
                </a:r>
                <a:endParaRPr b="0" i="0" sz="3000" u="none" cap="none" strike="noStrike">
                  <a:solidFill>
                    <a:srgbClr val="53585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6" name="Google Shape;156;p17"/>
              <p:cNvSpPr/>
              <p:nvPr/>
            </p:nvSpPr>
            <p:spPr>
              <a:xfrm flipH="1" rot="1590000">
                <a:off x="98153" y="28539"/>
                <a:ext cx="245112" cy="497673"/>
              </a:xfrm>
              <a:custGeom>
                <a:rect b="b" l="l" r="r" t="t"/>
                <a:pathLst>
                  <a:path extrusionOk="0" h="120000" w="120000">
                    <a:moveTo>
                      <a:pt x="766" y="0"/>
                    </a:moveTo>
                    <a:lnTo>
                      <a:pt x="0" y="97722"/>
                    </a:lnTo>
                    <a:lnTo>
                      <a:pt x="120000" y="120000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Helvetica Neue Light"/>
                  <a:buNone/>
                </a:pPr>
                <a:r>
                  <a:t/>
                </a:r>
                <a:endParaRPr b="0" i="0" sz="3000" u="none" cap="none" strike="noStrike">
                  <a:solidFill>
                    <a:srgbClr val="53585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pic>
          <p:nvPicPr>
            <p:cNvPr descr="pasted-image.pdf" id="157" name="Google Shape;157;p17"/>
            <p:cNvPicPr preferRelativeResize="0"/>
            <p:nvPr/>
          </p:nvPicPr>
          <p:blipFill rotWithShape="1">
            <a:blip r:embed="rId3">
              <a:alphaModFix/>
            </a:blip>
            <a:srcRect b="0" l="18969" r="0" t="0"/>
            <a:stretch/>
          </p:blipFill>
          <p:spPr>
            <a:xfrm>
              <a:off x="536914" y="106829"/>
              <a:ext cx="2280559" cy="6295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" name="Google Shape;158;p17"/>
          <p:cNvSpPr txBox="1"/>
          <p:nvPr>
            <p:ph idx="12" type="sldNum"/>
          </p:nvPr>
        </p:nvSpPr>
        <p:spPr>
          <a:xfrm>
            <a:off x="12015489" y="13081000"/>
            <a:ext cx="340322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17"/>
          <p:cNvSpPr txBox="1"/>
          <p:nvPr>
            <p:ph type="title"/>
          </p:nvPr>
        </p:nvSpPr>
        <p:spPr>
          <a:xfrm>
            <a:off x="1193570" y="940523"/>
            <a:ext cx="12106793" cy="13435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160" name="Google Shape;16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07310" y="626599"/>
            <a:ext cx="1511300" cy="15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gle Column Content" showMasterSp="0">
  <p:cSld name="Single Column Conten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1193570" y="940523"/>
            <a:ext cx="21031199" cy="13435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3" name="Google Shape;163;p18"/>
          <p:cNvSpPr txBox="1"/>
          <p:nvPr/>
        </p:nvSpPr>
        <p:spPr>
          <a:xfrm>
            <a:off x="688211" y="12293558"/>
            <a:ext cx="393321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18"/>
          <p:cNvSpPr txBox="1"/>
          <p:nvPr>
            <p:ph idx="1" type="body"/>
          </p:nvPr>
        </p:nvSpPr>
        <p:spPr>
          <a:xfrm>
            <a:off x="1247804" y="3230033"/>
            <a:ext cx="20976964" cy="81142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71475" lvl="0" marL="45720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Helvetica Neue"/>
              <a:buChar char="•"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5" name="Google Shape;165;p18"/>
          <p:cNvSpPr txBox="1"/>
          <p:nvPr/>
        </p:nvSpPr>
        <p:spPr>
          <a:xfrm>
            <a:off x="11495481" y="12318958"/>
            <a:ext cx="1393038" cy="317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/>
          </a:p>
        </p:txBody>
      </p:sp>
      <p:grpSp>
        <p:nvGrpSpPr>
          <p:cNvPr id="166" name="Google Shape;166;p18"/>
          <p:cNvGrpSpPr/>
          <p:nvPr/>
        </p:nvGrpSpPr>
        <p:grpSpPr>
          <a:xfrm>
            <a:off x="22549802" y="11812026"/>
            <a:ext cx="801621" cy="804911"/>
            <a:chOff x="-1" y="-1"/>
            <a:chExt cx="801620" cy="804909"/>
          </a:xfrm>
        </p:grpSpPr>
        <p:sp>
          <p:nvSpPr>
            <p:cNvPr id="167" name="Google Shape;167;p18"/>
            <p:cNvSpPr/>
            <p:nvPr/>
          </p:nvSpPr>
          <p:spPr>
            <a:xfrm rot="1560000">
              <a:off x="385577" y="164378"/>
              <a:ext cx="298360" cy="605788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 Light"/>
                <a:buNone/>
              </a:pPr>
              <a:r>
                <a:t/>
              </a:r>
              <a:endParaRPr b="0" i="0" sz="30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8" name="Google Shape;168;p18"/>
            <p:cNvSpPr/>
            <p:nvPr/>
          </p:nvSpPr>
          <p:spPr>
            <a:xfrm flipH="1" rot="1590000">
              <a:off x="119476" y="34739"/>
              <a:ext cx="298360" cy="605788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 Light"/>
                <a:buNone/>
              </a:pPr>
              <a:r>
                <a:t/>
              </a:r>
              <a:endParaRPr b="0" i="0" sz="30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tle-Image-1.jpg" id="174" name="Google Shape;17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188928" cy="1370228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 txBox="1"/>
          <p:nvPr>
            <p:ph idx="1" type="body"/>
          </p:nvPr>
        </p:nvSpPr>
        <p:spPr>
          <a:xfrm>
            <a:off x="9931504" y="8027261"/>
            <a:ext cx="132375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indent="-228600" lvl="0" marL="457200" marR="0" rtl="0" algn="r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Helvetica Neue"/>
              <a:buNone/>
              <a:defRPr b="1" i="0" sz="6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6" name="Google Shape;176;p20"/>
          <p:cNvSpPr txBox="1"/>
          <p:nvPr>
            <p:ph idx="2" type="body"/>
          </p:nvPr>
        </p:nvSpPr>
        <p:spPr>
          <a:xfrm>
            <a:off x="9906103" y="8974942"/>
            <a:ext cx="132375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r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Helvetica Neue"/>
              <a:buNone/>
              <a:defRPr b="0" i="0" sz="40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grpSp>
        <p:nvGrpSpPr>
          <p:cNvPr id="177" name="Google Shape;177;p20"/>
          <p:cNvGrpSpPr/>
          <p:nvPr/>
        </p:nvGrpSpPr>
        <p:grpSpPr>
          <a:xfrm>
            <a:off x="20326175" y="11865347"/>
            <a:ext cx="2814544" cy="736463"/>
            <a:chOff x="136" y="-132"/>
            <a:chExt cx="2814544" cy="736463"/>
          </a:xfrm>
        </p:grpSpPr>
        <p:grpSp>
          <p:nvGrpSpPr>
            <p:cNvPr id="178" name="Google Shape;178;p20"/>
            <p:cNvGrpSpPr/>
            <p:nvPr/>
          </p:nvGrpSpPr>
          <p:grpSpPr>
            <a:xfrm rot="29908">
              <a:off x="3001" y="2719"/>
              <a:ext cx="658355" cy="661358"/>
              <a:chOff x="119" y="-133"/>
              <a:chExt cx="658330" cy="661333"/>
            </a:xfrm>
          </p:grpSpPr>
          <p:sp>
            <p:nvSpPr>
              <p:cNvPr id="179" name="Google Shape;179;p20"/>
              <p:cNvSpPr/>
              <p:nvPr/>
            </p:nvSpPr>
            <p:spPr>
              <a:xfrm rot="1560016">
                <a:off x="316801" y="135030"/>
                <a:ext cx="244996" cy="497639"/>
              </a:xfrm>
              <a:custGeom>
                <a:rect b="b" l="l" r="r" t="t"/>
                <a:pathLst>
                  <a:path extrusionOk="0" h="120000" w="120000">
                    <a:moveTo>
                      <a:pt x="766" y="0"/>
                    </a:moveTo>
                    <a:lnTo>
                      <a:pt x="0" y="97722"/>
                    </a:lnTo>
                    <a:lnTo>
                      <a:pt x="120000" y="120000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8C9C9"/>
                  </a:buClr>
                  <a:buSzPts val="2900"/>
                  <a:buFont typeface="Helvetica Neue Light"/>
                  <a:buNone/>
                </a:pPr>
                <a:r>
                  <a:t/>
                </a:r>
                <a:endParaRPr b="0" i="0" sz="2900" u="none" cap="none" strike="noStrike">
                  <a:solidFill>
                    <a:srgbClr val="53585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80" name="Google Shape;180;p20"/>
              <p:cNvSpPr/>
              <p:nvPr/>
            </p:nvSpPr>
            <p:spPr>
              <a:xfrm flipH="1" rot="1592021">
                <a:off x="98210" y="28493"/>
                <a:ext cx="245118" cy="497749"/>
              </a:xfrm>
              <a:custGeom>
                <a:rect b="b" l="l" r="r" t="t"/>
                <a:pathLst>
                  <a:path extrusionOk="0" h="120000" w="120000">
                    <a:moveTo>
                      <a:pt x="766" y="0"/>
                    </a:moveTo>
                    <a:lnTo>
                      <a:pt x="0" y="97722"/>
                    </a:lnTo>
                    <a:lnTo>
                      <a:pt x="120000" y="120000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900"/>
                  <a:buFont typeface="Helvetica Neue Light"/>
                  <a:buNone/>
                </a:pPr>
                <a:r>
                  <a:t/>
                </a:r>
                <a:endParaRPr b="0" i="0" sz="2900" u="none" cap="none" strike="noStrike">
                  <a:solidFill>
                    <a:srgbClr val="53585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pic>
          <p:nvPicPr>
            <p:cNvPr descr="pasted-image.pdf" id="181" name="Google Shape;181;p20"/>
            <p:cNvPicPr preferRelativeResize="0"/>
            <p:nvPr/>
          </p:nvPicPr>
          <p:blipFill rotWithShape="1">
            <a:blip r:embed="rId3">
              <a:alphaModFix/>
            </a:blip>
            <a:srcRect b="0" l="18969" r="0" t="0"/>
            <a:stretch/>
          </p:blipFill>
          <p:spPr>
            <a:xfrm>
              <a:off x="536914" y="106829"/>
              <a:ext cx="2277766" cy="6295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utline" showMasterSp="0">
  <p:cSld name="Outline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/>
          <p:nvPr/>
        </p:nvSpPr>
        <p:spPr>
          <a:xfrm>
            <a:off x="0" y="0"/>
            <a:ext cx="6469500" cy="13766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Helvetica Neue Light"/>
              <a:buNone/>
            </a:pPr>
            <a:r>
              <a:t/>
            </a:r>
            <a:endParaRPr b="0" i="0" sz="2900" u="none" cap="none" strike="noStrike">
              <a:solidFill>
                <a:srgbClr val="53585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815530" y="1032859"/>
            <a:ext cx="4763100" cy="27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l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  <a:defRPr b="1" i="0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5" name="Google Shape;185;p21"/>
          <p:cNvSpPr txBox="1"/>
          <p:nvPr>
            <p:ph idx="12" type="sldNum"/>
          </p:nvPr>
        </p:nvSpPr>
        <p:spPr>
          <a:xfrm>
            <a:off x="688211" y="12293558"/>
            <a:ext cx="393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21"/>
          <p:cNvSpPr txBox="1"/>
          <p:nvPr/>
        </p:nvSpPr>
        <p:spPr>
          <a:xfrm>
            <a:off x="11495481" y="12318958"/>
            <a:ext cx="13929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300"/>
          </a:p>
        </p:txBody>
      </p:sp>
      <p:grpSp>
        <p:nvGrpSpPr>
          <p:cNvPr id="187" name="Google Shape;187;p21"/>
          <p:cNvGrpSpPr/>
          <p:nvPr/>
        </p:nvGrpSpPr>
        <p:grpSpPr>
          <a:xfrm>
            <a:off x="22549816" y="11811954"/>
            <a:ext cx="801642" cy="805010"/>
            <a:chOff x="13" y="-73"/>
            <a:chExt cx="801642" cy="805010"/>
          </a:xfrm>
        </p:grpSpPr>
        <p:sp>
          <p:nvSpPr>
            <p:cNvPr id="188" name="Google Shape;188;p21"/>
            <p:cNvSpPr/>
            <p:nvPr/>
          </p:nvSpPr>
          <p:spPr>
            <a:xfrm rot="1559898">
              <a:off x="385607" y="164396"/>
              <a:ext cx="298396" cy="60578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9" name="Google Shape;189;p21"/>
            <p:cNvSpPr/>
            <p:nvPr/>
          </p:nvSpPr>
          <p:spPr>
            <a:xfrm flipH="1" rot="1590812">
              <a:off x="119472" y="34701"/>
              <a:ext cx="298381" cy="60575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utline" showMasterSp="0">
  <p:cSld name="Outlin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0" y="0"/>
            <a:ext cx="6469835" cy="13766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 Light"/>
              <a:buNone/>
            </a:pPr>
            <a:r>
              <a:t/>
            </a:r>
            <a:endParaRPr b="0" i="0" sz="3000" u="none" cap="none" strike="noStrike">
              <a:solidFill>
                <a:srgbClr val="53585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815530" y="1032859"/>
            <a:ext cx="4763094" cy="27853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50"/>
              <a:buFont typeface="Helvetica Neue"/>
              <a:buNone/>
              <a:defRPr b="1" i="0" sz="6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688211" y="12293558"/>
            <a:ext cx="393321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3"/>
          <p:cNvSpPr txBox="1"/>
          <p:nvPr/>
        </p:nvSpPr>
        <p:spPr>
          <a:xfrm>
            <a:off x="11495481" y="12318958"/>
            <a:ext cx="1393038" cy="317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22549802" y="11812026"/>
            <a:ext cx="801621" cy="804911"/>
            <a:chOff x="-1" y="-1"/>
            <a:chExt cx="801620" cy="804909"/>
          </a:xfrm>
        </p:grpSpPr>
        <p:sp>
          <p:nvSpPr>
            <p:cNvPr id="24" name="Google Shape;24;p3"/>
            <p:cNvSpPr/>
            <p:nvPr/>
          </p:nvSpPr>
          <p:spPr>
            <a:xfrm rot="1560000">
              <a:off x="385577" y="164378"/>
              <a:ext cx="298360" cy="605788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 Light"/>
                <a:buNone/>
              </a:pPr>
              <a:r>
                <a:t/>
              </a:r>
              <a:endParaRPr b="0" i="0" sz="30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 flipH="1" rot="1590000">
              <a:off x="119476" y="34739"/>
              <a:ext cx="298360" cy="605788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 Light"/>
                <a:buNone/>
              </a:pPr>
              <a:r>
                <a:t/>
              </a:r>
              <a:endParaRPr b="0" i="0" sz="30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Bullet List" showMasterSp="0">
  <p:cSld name="Big Bullet Lis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2" name="Google Shape;192;p22"/>
          <p:cNvSpPr txBox="1"/>
          <p:nvPr/>
        </p:nvSpPr>
        <p:spPr>
          <a:xfrm>
            <a:off x="688211" y="12293558"/>
            <a:ext cx="393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1193570" y="3248751"/>
            <a:ext cx="21031200" cy="7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6195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•"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160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" name="Google Shape;194;p22"/>
          <p:cNvSpPr txBox="1"/>
          <p:nvPr/>
        </p:nvSpPr>
        <p:spPr>
          <a:xfrm>
            <a:off x="11495481" y="12318958"/>
            <a:ext cx="13929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300"/>
          </a:p>
        </p:txBody>
      </p:sp>
      <p:grpSp>
        <p:nvGrpSpPr>
          <p:cNvPr id="195" name="Google Shape;195;p22"/>
          <p:cNvGrpSpPr/>
          <p:nvPr/>
        </p:nvGrpSpPr>
        <p:grpSpPr>
          <a:xfrm>
            <a:off x="22549816" y="11811954"/>
            <a:ext cx="801642" cy="805010"/>
            <a:chOff x="13" y="-73"/>
            <a:chExt cx="801642" cy="805010"/>
          </a:xfrm>
        </p:grpSpPr>
        <p:sp>
          <p:nvSpPr>
            <p:cNvPr id="196" name="Google Shape;196;p22"/>
            <p:cNvSpPr/>
            <p:nvPr/>
          </p:nvSpPr>
          <p:spPr>
            <a:xfrm rot="1559898">
              <a:off x="385607" y="164396"/>
              <a:ext cx="298396" cy="60578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7" name="Google Shape;197;p22"/>
            <p:cNvSpPr/>
            <p:nvPr/>
          </p:nvSpPr>
          <p:spPr>
            <a:xfrm flipH="1" rot="1590812">
              <a:off x="119472" y="34701"/>
              <a:ext cx="298381" cy="60575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mall Bullet List" showMasterSp="0">
  <p:cSld name="Small Bullet Lis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idx="1" type="body"/>
          </p:nvPr>
        </p:nvSpPr>
        <p:spPr>
          <a:xfrm>
            <a:off x="1193570" y="3230033"/>
            <a:ext cx="10671900" cy="75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6195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•"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0" name="Google Shape;200;p23"/>
          <p:cNvSpPr txBox="1"/>
          <p:nvPr>
            <p:ph idx="2" type="body"/>
          </p:nvPr>
        </p:nvSpPr>
        <p:spPr>
          <a:xfrm>
            <a:off x="12679261" y="3230033"/>
            <a:ext cx="10671900" cy="75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6195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•"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1" name="Google Shape;201;p23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23"/>
          <p:cNvSpPr txBox="1"/>
          <p:nvPr/>
        </p:nvSpPr>
        <p:spPr>
          <a:xfrm>
            <a:off x="688211" y="12293558"/>
            <a:ext cx="393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11495481" y="12318958"/>
            <a:ext cx="13929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300"/>
          </a:p>
        </p:txBody>
      </p:sp>
      <p:grpSp>
        <p:nvGrpSpPr>
          <p:cNvPr id="204" name="Google Shape;204;p23"/>
          <p:cNvGrpSpPr/>
          <p:nvPr/>
        </p:nvGrpSpPr>
        <p:grpSpPr>
          <a:xfrm>
            <a:off x="22549816" y="11811954"/>
            <a:ext cx="801642" cy="805010"/>
            <a:chOff x="13" y="-73"/>
            <a:chExt cx="801642" cy="805010"/>
          </a:xfrm>
        </p:grpSpPr>
        <p:sp>
          <p:nvSpPr>
            <p:cNvPr id="205" name="Google Shape;205;p23"/>
            <p:cNvSpPr/>
            <p:nvPr/>
          </p:nvSpPr>
          <p:spPr>
            <a:xfrm rot="1559898">
              <a:off x="385607" y="164396"/>
              <a:ext cx="298396" cy="60578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6" name="Google Shape;206;p23"/>
            <p:cNvSpPr/>
            <p:nvPr/>
          </p:nvSpPr>
          <p:spPr>
            <a:xfrm flipH="1" rot="1590812">
              <a:off x="119472" y="34701"/>
              <a:ext cx="298381" cy="60575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 with Right Side Diagram" showMasterSp="0">
  <p:cSld name="Bullets with Right Side Diagram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idx="1" type="body"/>
          </p:nvPr>
        </p:nvSpPr>
        <p:spPr>
          <a:xfrm>
            <a:off x="13192963" y="3230033"/>
            <a:ext cx="10413600" cy="82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228600" lvl="0" marL="45720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Helvetica Neue"/>
              <a:buNone/>
              <a:defRPr b="0" i="0" sz="45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" name="Google Shape;209;p24"/>
          <p:cNvSpPr txBox="1"/>
          <p:nvPr>
            <p:ph idx="2" type="body"/>
          </p:nvPr>
        </p:nvSpPr>
        <p:spPr>
          <a:xfrm>
            <a:off x="1276350" y="3230977"/>
            <a:ext cx="11109600" cy="82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50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lvetica Neue"/>
              <a:buChar char="•"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0" name="Google Shape;210;p24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1" name="Google Shape;211;p24"/>
          <p:cNvSpPr txBox="1"/>
          <p:nvPr/>
        </p:nvSpPr>
        <p:spPr>
          <a:xfrm>
            <a:off x="688211" y="12293558"/>
            <a:ext cx="393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11495481" y="12318958"/>
            <a:ext cx="13929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300"/>
          </a:p>
        </p:txBody>
      </p:sp>
      <p:grpSp>
        <p:nvGrpSpPr>
          <p:cNvPr id="213" name="Google Shape;213;p24"/>
          <p:cNvGrpSpPr/>
          <p:nvPr/>
        </p:nvGrpSpPr>
        <p:grpSpPr>
          <a:xfrm>
            <a:off x="22549816" y="11811954"/>
            <a:ext cx="801642" cy="805010"/>
            <a:chOff x="13" y="-73"/>
            <a:chExt cx="801642" cy="805010"/>
          </a:xfrm>
        </p:grpSpPr>
        <p:sp>
          <p:nvSpPr>
            <p:cNvPr id="214" name="Google Shape;214;p24"/>
            <p:cNvSpPr/>
            <p:nvPr/>
          </p:nvSpPr>
          <p:spPr>
            <a:xfrm rot="1559898">
              <a:off x="385607" y="164396"/>
              <a:ext cx="298396" cy="60578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 flipH="1" rot="1590812">
              <a:off x="119472" y="34701"/>
              <a:ext cx="298381" cy="60575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ddle Diagram and Text">
  <p:cSld name="Middle Diagram and Tex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8" name="Google Shape;218;p25"/>
          <p:cNvSpPr txBox="1"/>
          <p:nvPr>
            <p:ph idx="1" type="body"/>
          </p:nvPr>
        </p:nvSpPr>
        <p:spPr>
          <a:xfrm>
            <a:off x="2005013" y="10115550"/>
            <a:ext cx="20373600" cy="21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228600" lvl="0" marL="45720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None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9" name="Google Shape;219;p25"/>
          <p:cNvSpPr txBox="1"/>
          <p:nvPr>
            <p:ph idx="2" type="body"/>
          </p:nvPr>
        </p:nvSpPr>
        <p:spPr>
          <a:xfrm>
            <a:off x="2005013" y="3028950"/>
            <a:ext cx="20373600" cy="7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228600" lvl="0" marL="45720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" name="Google Shape;220;p25"/>
          <p:cNvSpPr txBox="1"/>
          <p:nvPr/>
        </p:nvSpPr>
        <p:spPr>
          <a:xfrm>
            <a:off x="11495481" y="12318958"/>
            <a:ext cx="13929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300"/>
          </a:p>
        </p:txBody>
      </p:sp>
      <p:grpSp>
        <p:nvGrpSpPr>
          <p:cNvPr id="221" name="Google Shape;221;p25"/>
          <p:cNvGrpSpPr/>
          <p:nvPr/>
        </p:nvGrpSpPr>
        <p:grpSpPr>
          <a:xfrm>
            <a:off x="22549816" y="11811954"/>
            <a:ext cx="801642" cy="805010"/>
            <a:chOff x="13" y="-73"/>
            <a:chExt cx="801642" cy="805010"/>
          </a:xfrm>
        </p:grpSpPr>
        <p:sp>
          <p:nvSpPr>
            <p:cNvPr id="222" name="Google Shape;222;p25"/>
            <p:cNvSpPr/>
            <p:nvPr/>
          </p:nvSpPr>
          <p:spPr>
            <a:xfrm rot="1559898">
              <a:off x="385607" y="164396"/>
              <a:ext cx="298396" cy="60578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3" name="Google Shape;223;p25"/>
            <p:cNvSpPr/>
            <p:nvPr/>
          </p:nvSpPr>
          <p:spPr>
            <a:xfrm flipH="1" rot="1590812">
              <a:off x="119472" y="34701"/>
              <a:ext cx="298381" cy="60575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24" name="Google Shape;224;p25"/>
          <p:cNvSpPr txBox="1"/>
          <p:nvPr/>
        </p:nvSpPr>
        <p:spPr>
          <a:xfrm>
            <a:off x="688211" y="12293558"/>
            <a:ext cx="393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ultiple Diagrams and Text">
  <p:cSld name="Multiple Diagrams and 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7" name="Google Shape;227;p26"/>
          <p:cNvSpPr txBox="1"/>
          <p:nvPr/>
        </p:nvSpPr>
        <p:spPr>
          <a:xfrm>
            <a:off x="688211" y="12293558"/>
            <a:ext cx="393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Google Shape;228;p26"/>
          <p:cNvSpPr txBox="1"/>
          <p:nvPr>
            <p:ph idx="1" type="body"/>
          </p:nvPr>
        </p:nvSpPr>
        <p:spPr>
          <a:xfrm>
            <a:off x="1193800" y="10058400"/>
            <a:ext cx="54927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None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Google Shape;229;p26"/>
          <p:cNvSpPr txBox="1"/>
          <p:nvPr>
            <p:ph idx="2" type="body"/>
          </p:nvPr>
        </p:nvSpPr>
        <p:spPr>
          <a:xfrm>
            <a:off x="8962795" y="10058400"/>
            <a:ext cx="54927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None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0" name="Google Shape;230;p26"/>
          <p:cNvSpPr txBox="1"/>
          <p:nvPr>
            <p:ph idx="3" type="body"/>
          </p:nvPr>
        </p:nvSpPr>
        <p:spPr>
          <a:xfrm>
            <a:off x="16732020" y="10058400"/>
            <a:ext cx="54927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None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1" name="Google Shape;231;p26"/>
          <p:cNvSpPr txBox="1"/>
          <p:nvPr>
            <p:ph idx="4" type="body"/>
          </p:nvPr>
        </p:nvSpPr>
        <p:spPr>
          <a:xfrm>
            <a:off x="946150" y="2743200"/>
            <a:ext cx="5997600" cy="68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228600" lvl="0" marL="45720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2" name="Google Shape;232;p26"/>
          <p:cNvSpPr txBox="1"/>
          <p:nvPr>
            <p:ph idx="5" type="body"/>
          </p:nvPr>
        </p:nvSpPr>
        <p:spPr>
          <a:xfrm>
            <a:off x="8710382" y="2743200"/>
            <a:ext cx="5997600" cy="68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228600" lvl="0" marL="45720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Google Shape;233;p26"/>
          <p:cNvSpPr txBox="1"/>
          <p:nvPr>
            <p:ph idx="6" type="body"/>
          </p:nvPr>
        </p:nvSpPr>
        <p:spPr>
          <a:xfrm>
            <a:off x="16479606" y="2743200"/>
            <a:ext cx="5997600" cy="68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228600" lvl="0" marL="45720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4" name="Google Shape;234;p26"/>
          <p:cNvSpPr txBox="1"/>
          <p:nvPr/>
        </p:nvSpPr>
        <p:spPr>
          <a:xfrm>
            <a:off x="11495481" y="12318958"/>
            <a:ext cx="13929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300"/>
          </a:p>
        </p:txBody>
      </p:sp>
      <p:grpSp>
        <p:nvGrpSpPr>
          <p:cNvPr id="235" name="Google Shape;235;p26"/>
          <p:cNvGrpSpPr/>
          <p:nvPr/>
        </p:nvGrpSpPr>
        <p:grpSpPr>
          <a:xfrm>
            <a:off x="22549816" y="11811954"/>
            <a:ext cx="801642" cy="805010"/>
            <a:chOff x="13" y="-73"/>
            <a:chExt cx="801642" cy="805010"/>
          </a:xfrm>
        </p:grpSpPr>
        <p:sp>
          <p:nvSpPr>
            <p:cNvPr id="236" name="Google Shape;236;p26"/>
            <p:cNvSpPr/>
            <p:nvPr/>
          </p:nvSpPr>
          <p:spPr>
            <a:xfrm rot="1559898">
              <a:off x="385607" y="164396"/>
              <a:ext cx="298396" cy="60578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7" name="Google Shape;237;p26"/>
            <p:cNvSpPr/>
            <p:nvPr/>
          </p:nvSpPr>
          <p:spPr>
            <a:xfrm flipH="1" rot="1590812">
              <a:off x="119472" y="34701"/>
              <a:ext cx="298381" cy="60575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Content" showMasterSp="0">
  <p:cSld name="Two Column Conten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Google Shape;239;p27"/>
          <p:cNvCxnSpPr/>
          <p:nvPr/>
        </p:nvCxnSpPr>
        <p:spPr>
          <a:xfrm rot="10800000">
            <a:off x="12192000" y="3766731"/>
            <a:ext cx="0" cy="8047200"/>
          </a:xfrm>
          <a:prstGeom prst="straightConnector1">
            <a:avLst/>
          </a:prstGeom>
          <a:noFill/>
          <a:ln cap="flat" cmpd="sng" w="12700">
            <a:solidFill>
              <a:srgbClr val="A6AAA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40" name="Google Shape;240;p27"/>
          <p:cNvSpPr txBox="1"/>
          <p:nvPr>
            <p:ph idx="1" type="body"/>
          </p:nvPr>
        </p:nvSpPr>
        <p:spPr>
          <a:xfrm>
            <a:off x="1261533" y="3230033"/>
            <a:ext cx="10528800" cy="85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61950" lvl="0" marL="45720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•"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Google Shape;241;p27"/>
          <p:cNvSpPr txBox="1"/>
          <p:nvPr>
            <p:ph type="title"/>
          </p:nvPr>
        </p:nvSpPr>
        <p:spPr>
          <a:xfrm>
            <a:off x="1193569" y="940523"/>
            <a:ext cx="220545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Google Shape;242;p27"/>
          <p:cNvSpPr txBox="1"/>
          <p:nvPr/>
        </p:nvSpPr>
        <p:spPr>
          <a:xfrm>
            <a:off x="688211" y="12293558"/>
            <a:ext cx="393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27"/>
          <p:cNvSpPr txBox="1"/>
          <p:nvPr>
            <p:ph idx="2" type="body"/>
          </p:nvPr>
        </p:nvSpPr>
        <p:spPr>
          <a:xfrm>
            <a:off x="12719241" y="3230033"/>
            <a:ext cx="10528800" cy="85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61950" lvl="0" marL="45720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•"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4" name="Google Shape;244;p27"/>
          <p:cNvSpPr txBox="1"/>
          <p:nvPr/>
        </p:nvSpPr>
        <p:spPr>
          <a:xfrm>
            <a:off x="11495481" y="12318958"/>
            <a:ext cx="13929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300"/>
          </a:p>
        </p:txBody>
      </p:sp>
      <p:grpSp>
        <p:nvGrpSpPr>
          <p:cNvPr id="245" name="Google Shape;245;p27"/>
          <p:cNvGrpSpPr/>
          <p:nvPr/>
        </p:nvGrpSpPr>
        <p:grpSpPr>
          <a:xfrm>
            <a:off x="22549816" y="11811954"/>
            <a:ext cx="801642" cy="805010"/>
            <a:chOff x="13" y="-73"/>
            <a:chExt cx="801642" cy="805010"/>
          </a:xfrm>
        </p:grpSpPr>
        <p:sp>
          <p:nvSpPr>
            <p:cNvPr id="246" name="Google Shape;246;p27"/>
            <p:cNvSpPr/>
            <p:nvPr/>
          </p:nvSpPr>
          <p:spPr>
            <a:xfrm rot="1559898">
              <a:off x="385607" y="164396"/>
              <a:ext cx="298396" cy="60578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7" name="Google Shape;247;p27"/>
            <p:cNvSpPr/>
            <p:nvPr/>
          </p:nvSpPr>
          <p:spPr>
            <a:xfrm flipH="1" rot="1590812">
              <a:off x="119472" y="34701"/>
              <a:ext cx="298381" cy="60575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0" name="Google Shape;250;p28"/>
          <p:cNvSpPr txBox="1"/>
          <p:nvPr/>
        </p:nvSpPr>
        <p:spPr>
          <a:xfrm>
            <a:off x="688211" y="12293558"/>
            <a:ext cx="393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11495481" y="12318958"/>
            <a:ext cx="13929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300"/>
          </a:p>
        </p:txBody>
      </p:sp>
      <p:grpSp>
        <p:nvGrpSpPr>
          <p:cNvPr id="252" name="Google Shape;252;p28"/>
          <p:cNvGrpSpPr/>
          <p:nvPr/>
        </p:nvGrpSpPr>
        <p:grpSpPr>
          <a:xfrm>
            <a:off x="22549816" y="11811954"/>
            <a:ext cx="801642" cy="805010"/>
            <a:chOff x="13" y="-73"/>
            <a:chExt cx="801642" cy="805010"/>
          </a:xfrm>
        </p:grpSpPr>
        <p:sp>
          <p:nvSpPr>
            <p:cNvPr id="253" name="Google Shape;253;p28"/>
            <p:cNvSpPr/>
            <p:nvPr/>
          </p:nvSpPr>
          <p:spPr>
            <a:xfrm rot="1559898">
              <a:off x="385607" y="164396"/>
              <a:ext cx="298396" cy="60578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4" name="Google Shape;254;p28"/>
            <p:cNvSpPr/>
            <p:nvPr/>
          </p:nvSpPr>
          <p:spPr>
            <a:xfrm flipH="1" rot="1590812">
              <a:off x="119472" y="34701"/>
              <a:ext cx="298381" cy="60575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gle Column Content copy">
  <p:cSld name="Single Column Content copy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type="title"/>
          </p:nvPr>
        </p:nvSpPr>
        <p:spPr>
          <a:xfrm>
            <a:off x="1193570" y="940523"/>
            <a:ext cx="159513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7" name="Google Shape;257;p29"/>
          <p:cNvSpPr/>
          <p:nvPr/>
        </p:nvSpPr>
        <p:spPr>
          <a:xfrm>
            <a:off x="17865658" y="-6127"/>
            <a:ext cx="6582300" cy="13728000"/>
          </a:xfrm>
          <a:prstGeom prst="rect">
            <a:avLst/>
          </a:prstGeom>
          <a:solidFill>
            <a:srgbClr val="F0F1F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Helvetica Neue Light"/>
              <a:buNone/>
            </a:pPr>
            <a:r>
              <a:t/>
            </a:r>
            <a:endParaRPr b="0" i="0" sz="2900" u="none" cap="none" strike="noStrike">
              <a:solidFill>
                <a:srgbClr val="53585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8" name="Google Shape;258;p29"/>
          <p:cNvSpPr txBox="1"/>
          <p:nvPr>
            <p:ph idx="1" type="body"/>
          </p:nvPr>
        </p:nvSpPr>
        <p:spPr>
          <a:xfrm>
            <a:off x="1193800" y="3257550"/>
            <a:ext cx="15951300" cy="86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619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•"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9" name="Google Shape;259;p29"/>
          <p:cNvSpPr txBox="1"/>
          <p:nvPr>
            <p:ph idx="2" type="body"/>
          </p:nvPr>
        </p:nvSpPr>
        <p:spPr>
          <a:xfrm>
            <a:off x="18516600" y="3257550"/>
            <a:ext cx="5172000" cy="82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Helvetica Neue"/>
              <a:buChar char="•"/>
              <a:defRPr b="0" i="0" sz="29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Helvetica Neue"/>
              <a:buChar char="•"/>
              <a:defRPr b="0" i="0" sz="29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0" name="Google Shape;260;p29"/>
          <p:cNvSpPr txBox="1"/>
          <p:nvPr/>
        </p:nvSpPr>
        <p:spPr>
          <a:xfrm>
            <a:off x="11495481" y="12318958"/>
            <a:ext cx="13929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300"/>
          </a:p>
        </p:txBody>
      </p:sp>
      <p:grpSp>
        <p:nvGrpSpPr>
          <p:cNvPr id="261" name="Google Shape;261;p29"/>
          <p:cNvGrpSpPr/>
          <p:nvPr/>
        </p:nvGrpSpPr>
        <p:grpSpPr>
          <a:xfrm>
            <a:off x="22549816" y="11811954"/>
            <a:ext cx="801642" cy="805010"/>
            <a:chOff x="13" y="-73"/>
            <a:chExt cx="801642" cy="805010"/>
          </a:xfrm>
        </p:grpSpPr>
        <p:sp>
          <p:nvSpPr>
            <p:cNvPr id="262" name="Google Shape;262;p29"/>
            <p:cNvSpPr/>
            <p:nvPr/>
          </p:nvSpPr>
          <p:spPr>
            <a:xfrm rot="1559898">
              <a:off x="385607" y="164396"/>
              <a:ext cx="298396" cy="60578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3" name="Google Shape;263;p29"/>
            <p:cNvSpPr/>
            <p:nvPr/>
          </p:nvSpPr>
          <p:spPr>
            <a:xfrm flipH="1" rot="1590812">
              <a:off x="119472" y="34701"/>
              <a:ext cx="298381" cy="60575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orem" showMasterSp="0">
  <p:cSld name="Theorem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/>
          <p:nvPr>
            <p:ph idx="1" type="body"/>
          </p:nvPr>
        </p:nvSpPr>
        <p:spPr>
          <a:xfrm>
            <a:off x="956733" y="3245713"/>
            <a:ext cx="22470300" cy="30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126666"/>
              </a:lnSpc>
              <a:spcBef>
                <a:spcPts val="210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Helvetica Neue"/>
              <a:buNone/>
              <a:defRPr b="0" i="0" sz="45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6" name="Google Shape;266;p30"/>
          <p:cNvSpPr txBox="1"/>
          <p:nvPr>
            <p:ph idx="2" type="body"/>
          </p:nvPr>
        </p:nvSpPr>
        <p:spPr>
          <a:xfrm>
            <a:off x="956733" y="8637608"/>
            <a:ext cx="22470300" cy="30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126666"/>
              </a:lnSpc>
              <a:spcBef>
                <a:spcPts val="160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Helvetica Neue"/>
              <a:buNone/>
              <a:defRPr b="0" i="0" sz="45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7" name="Google Shape;267;p30"/>
          <p:cNvSpPr txBox="1"/>
          <p:nvPr>
            <p:ph idx="3" type="body"/>
          </p:nvPr>
        </p:nvSpPr>
        <p:spPr>
          <a:xfrm>
            <a:off x="956733" y="6441798"/>
            <a:ext cx="224703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228600" lvl="0" marL="457200" marR="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5100"/>
              <a:buFont typeface="Helvetica Neue"/>
              <a:buNone/>
              <a:defRPr b="0" i="0" sz="101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8" name="Google Shape;268;p30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9" name="Google Shape;269;p30"/>
          <p:cNvSpPr txBox="1"/>
          <p:nvPr/>
        </p:nvSpPr>
        <p:spPr>
          <a:xfrm>
            <a:off x="688211" y="12293558"/>
            <a:ext cx="393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30"/>
          <p:cNvSpPr txBox="1"/>
          <p:nvPr/>
        </p:nvSpPr>
        <p:spPr>
          <a:xfrm>
            <a:off x="11495481" y="12318958"/>
            <a:ext cx="13929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300"/>
          </a:p>
        </p:txBody>
      </p:sp>
      <p:grpSp>
        <p:nvGrpSpPr>
          <p:cNvPr id="271" name="Google Shape;271;p30"/>
          <p:cNvGrpSpPr/>
          <p:nvPr/>
        </p:nvGrpSpPr>
        <p:grpSpPr>
          <a:xfrm>
            <a:off x="22549816" y="11811954"/>
            <a:ext cx="801642" cy="805010"/>
            <a:chOff x="13" y="-73"/>
            <a:chExt cx="801642" cy="805010"/>
          </a:xfrm>
        </p:grpSpPr>
        <p:sp>
          <p:nvSpPr>
            <p:cNvPr id="272" name="Google Shape;272;p30"/>
            <p:cNvSpPr/>
            <p:nvPr/>
          </p:nvSpPr>
          <p:spPr>
            <a:xfrm rot="1559898">
              <a:off x="385607" y="164396"/>
              <a:ext cx="298396" cy="60578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3" name="Google Shape;273;p30"/>
            <p:cNvSpPr/>
            <p:nvPr/>
          </p:nvSpPr>
          <p:spPr>
            <a:xfrm flipH="1" rot="1590812">
              <a:off x="119472" y="34701"/>
              <a:ext cx="298381" cy="60575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Slide Option 1" showMasterSp="0" type="tx">
  <p:cSld name="TITLE_AND_BODY">
    <p:bg>
      <p:bgPr>
        <a:solidFill>
          <a:schemeClr val="accent2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ote-Image-1.png" id="275" name="Google Shape;275;p31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0" y="0"/>
            <a:ext cx="24188928" cy="1370228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1"/>
          <p:cNvSpPr txBox="1"/>
          <p:nvPr>
            <p:ph idx="1" type="body"/>
          </p:nvPr>
        </p:nvSpPr>
        <p:spPr>
          <a:xfrm>
            <a:off x="6174740" y="5490926"/>
            <a:ext cx="120345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228600" lvl="0" marL="45720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b="0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7" name="Google Shape;277;p31"/>
          <p:cNvSpPr txBox="1"/>
          <p:nvPr>
            <p:ph idx="2" type="body"/>
          </p:nvPr>
        </p:nvSpPr>
        <p:spPr>
          <a:xfrm>
            <a:off x="6174740" y="9224726"/>
            <a:ext cx="120345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228600" lvl="0" marL="457200" marR="0" rtl="0" algn="ctr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29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8" name="Google Shape;278;p31"/>
          <p:cNvSpPr txBox="1"/>
          <p:nvPr/>
        </p:nvSpPr>
        <p:spPr>
          <a:xfrm>
            <a:off x="688211" y="12293558"/>
            <a:ext cx="393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Helvetica Neue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3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11495481" y="12318958"/>
            <a:ext cx="13929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300"/>
          </a:p>
        </p:txBody>
      </p:sp>
      <p:grpSp>
        <p:nvGrpSpPr>
          <p:cNvPr id="280" name="Google Shape;280;p31"/>
          <p:cNvGrpSpPr/>
          <p:nvPr/>
        </p:nvGrpSpPr>
        <p:grpSpPr>
          <a:xfrm>
            <a:off x="22549816" y="11811954"/>
            <a:ext cx="801642" cy="805010"/>
            <a:chOff x="13" y="-73"/>
            <a:chExt cx="801642" cy="805010"/>
          </a:xfrm>
        </p:grpSpPr>
        <p:sp>
          <p:nvSpPr>
            <p:cNvPr id="281" name="Google Shape;281;p31"/>
            <p:cNvSpPr/>
            <p:nvPr/>
          </p:nvSpPr>
          <p:spPr>
            <a:xfrm rot="1559898">
              <a:off x="385607" y="164396"/>
              <a:ext cx="298396" cy="60578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2" name="Google Shape;282;p31"/>
            <p:cNvSpPr/>
            <p:nvPr/>
          </p:nvSpPr>
          <p:spPr>
            <a:xfrm flipH="1" rot="1590812">
              <a:off x="119472" y="34701"/>
              <a:ext cx="298381" cy="60575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Bullet List" showMasterSp="0">
  <p:cSld name="Big Bullet Lis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1193570" y="940523"/>
            <a:ext cx="21031199" cy="13435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" name="Google Shape;28;p4"/>
          <p:cNvSpPr txBox="1"/>
          <p:nvPr/>
        </p:nvSpPr>
        <p:spPr>
          <a:xfrm>
            <a:off x="688211" y="12293558"/>
            <a:ext cx="393321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1193570" y="3248751"/>
            <a:ext cx="21031199" cy="7381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7147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Helvetica Neue"/>
              <a:buChar char="•"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150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" name="Google Shape;30;p4"/>
          <p:cNvSpPr txBox="1"/>
          <p:nvPr/>
        </p:nvSpPr>
        <p:spPr>
          <a:xfrm>
            <a:off x="11495481" y="12318958"/>
            <a:ext cx="1393038" cy="317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22549802" y="11812026"/>
            <a:ext cx="801621" cy="804911"/>
            <a:chOff x="-1" y="-1"/>
            <a:chExt cx="801620" cy="804909"/>
          </a:xfrm>
        </p:grpSpPr>
        <p:sp>
          <p:nvSpPr>
            <p:cNvPr id="32" name="Google Shape;32;p4"/>
            <p:cNvSpPr/>
            <p:nvPr/>
          </p:nvSpPr>
          <p:spPr>
            <a:xfrm rot="1560000">
              <a:off x="385577" y="164378"/>
              <a:ext cx="298360" cy="605788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 Light"/>
                <a:buNone/>
              </a:pPr>
              <a:r>
                <a:t/>
              </a:r>
              <a:endParaRPr b="0" i="0" sz="30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 flipH="1" rot="1590000">
              <a:off x="119476" y="34739"/>
              <a:ext cx="298360" cy="605788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 Light"/>
                <a:buNone/>
              </a:pPr>
              <a:r>
                <a:t/>
              </a:r>
              <a:endParaRPr b="0" i="0" sz="30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Slide Option 2" showMasterSp="0">
  <p:cSld name="Quote Slide Option 2">
    <p:bg>
      <p:bgPr>
        <a:solidFill>
          <a:schemeClr val="accen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ote-Image-Orange.jpg" id="284" name="Google Shape;28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188928" cy="1370228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 txBox="1"/>
          <p:nvPr>
            <p:ph idx="1" type="body"/>
          </p:nvPr>
        </p:nvSpPr>
        <p:spPr>
          <a:xfrm>
            <a:off x="6174740" y="5490926"/>
            <a:ext cx="120345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228600" lvl="0" marL="45720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b="0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6" name="Google Shape;286;p32"/>
          <p:cNvSpPr txBox="1"/>
          <p:nvPr>
            <p:ph idx="2" type="body"/>
          </p:nvPr>
        </p:nvSpPr>
        <p:spPr>
          <a:xfrm>
            <a:off x="6174740" y="9224726"/>
            <a:ext cx="120345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228600" lvl="0" marL="457200" marR="0" rtl="0" algn="ctr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Helvetica Neue"/>
              <a:buNone/>
              <a:defRPr b="0" i="0" sz="2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7" name="Google Shape;287;p32"/>
          <p:cNvSpPr txBox="1"/>
          <p:nvPr/>
        </p:nvSpPr>
        <p:spPr>
          <a:xfrm>
            <a:off x="688211" y="12293558"/>
            <a:ext cx="393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Helvetica Neue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3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p32"/>
          <p:cNvSpPr txBox="1"/>
          <p:nvPr/>
        </p:nvSpPr>
        <p:spPr>
          <a:xfrm>
            <a:off x="11495481" y="12318958"/>
            <a:ext cx="13929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300"/>
          </a:p>
        </p:txBody>
      </p:sp>
      <p:grpSp>
        <p:nvGrpSpPr>
          <p:cNvPr id="289" name="Google Shape;289;p32"/>
          <p:cNvGrpSpPr/>
          <p:nvPr/>
        </p:nvGrpSpPr>
        <p:grpSpPr>
          <a:xfrm>
            <a:off x="22549816" y="11811954"/>
            <a:ext cx="801642" cy="805010"/>
            <a:chOff x="13" y="-73"/>
            <a:chExt cx="801642" cy="805010"/>
          </a:xfrm>
        </p:grpSpPr>
        <p:sp>
          <p:nvSpPr>
            <p:cNvPr id="290" name="Google Shape;290;p32"/>
            <p:cNvSpPr/>
            <p:nvPr/>
          </p:nvSpPr>
          <p:spPr>
            <a:xfrm rot="1559898">
              <a:off x="385607" y="164396"/>
              <a:ext cx="298396" cy="60578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1" name="Google Shape;291;p32"/>
            <p:cNvSpPr/>
            <p:nvPr/>
          </p:nvSpPr>
          <p:spPr>
            <a:xfrm flipH="1" rot="1590812">
              <a:off x="119472" y="34701"/>
              <a:ext cx="298381" cy="60575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Slide Option 1" showMasterSp="0">
  <p:cSld name="Transition Slide Option 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ansition-Image-5.jpg" id="293" name="Google Shape;29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188928" cy="137022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33"/>
          <p:cNvGrpSpPr/>
          <p:nvPr/>
        </p:nvGrpSpPr>
        <p:grpSpPr>
          <a:xfrm flipH="1" rot="30251">
            <a:off x="19024329" y="11017898"/>
            <a:ext cx="1492277" cy="1498062"/>
            <a:chOff x="-86" y="-7"/>
            <a:chExt cx="1492219" cy="1498004"/>
          </a:xfrm>
        </p:grpSpPr>
        <p:sp>
          <p:nvSpPr>
            <p:cNvPr id="295" name="Google Shape;295;p33"/>
            <p:cNvSpPr/>
            <p:nvPr/>
          </p:nvSpPr>
          <p:spPr>
            <a:xfrm rot="1559020">
              <a:off x="717667" y="305863"/>
              <a:ext cx="555334" cy="1127569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rgbClr val="C8C9C9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8C9C9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flipH="1" rot="1589751">
              <a:off x="222294" y="64668"/>
              <a:ext cx="555440" cy="1127650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97" name="Google Shape;297;p33"/>
          <p:cNvSpPr txBox="1"/>
          <p:nvPr>
            <p:ph idx="1" type="body"/>
          </p:nvPr>
        </p:nvSpPr>
        <p:spPr>
          <a:xfrm>
            <a:off x="1535673" y="7978364"/>
            <a:ext cx="180945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l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Helvetica Neue"/>
              <a:buNone/>
              <a:defRPr b="1" i="0" sz="7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8" name="Google Shape;298;p33"/>
          <p:cNvSpPr txBox="1"/>
          <p:nvPr>
            <p:ph idx="2" type="body"/>
          </p:nvPr>
        </p:nvSpPr>
        <p:spPr>
          <a:xfrm>
            <a:off x="1535674" y="8977543"/>
            <a:ext cx="180945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Helvetica Neue"/>
              <a:buNone/>
              <a:defRPr b="0" i="0" sz="40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9" name="Google Shape;299;p33"/>
          <p:cNvSpPr txBox="1"/>
          <p:nvPr>
            <p:ph idx="12" type="sldNum"/>
          </p:nvPr>
        </p:nvSpPr>
        <p:spPr>
          <a:xfrm>
            <a:off x="12015489" y="13081000"/>
            <a:ext cx="3399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>
            <a:lvl1pPr indent="0" lvl="0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Slide Option 2" showMasterSp="0">
  <p:cSld name="Transition Slide Option 2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ansition-Image-6.jpg" id="301" name="Google Shape;30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738" y="-6117"/>
            <a:ext cx="24188928" cy="137022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34"/>
          <p:cNvGrpSpPr/>
          <p:nvPr/>
        </p:nvGrpSpPr>
        <p:grpSpPr>
          <a:xfrm>
            <a:off x="6020564" y="7124896"/>
            <a:ext cx="1492219" cy="1498004"/>
            <a:chOff x="-86" y="-7"/>
            <a:chExt cx="1492219" cy="1498004"/>
          </a:xfrm>
        </p:grpSpPr>
        <p:sp>
          <p:nvSpPr>
            <p:cNvPr id="303" name="Google Shape;303;p34"/>
            <p:cNvSpPr/>
            <p:nvPr/>
          </p:nvSpPr>
          <p:spPr>
            <a:xfrm rot="1559020">
              <a:off x="717667" y="305863"/>
              <a:ext cx="555334" cy="1127569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641E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flipH="1" rot="1589751">
              <a:off x="222294" y="64668"/>
              <a:ext cx="555440" cy="1127650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05" name="Google Shape;305;p34"/>
          <p:cNvSpPr txBox="1"/>
          <p:nvPr>
            <p:ph idx="1" type="body"/>
          </p:nvPr>
        </p:nvSpPr>
        <p:spPr>
          <a:xfrm>
            <a:off x="9931504" y="8027261"/>
            <a:ext cx="132375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indent="-228600" lvl="0" marL="457200" marR="0" rtl="0" algn="r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Helvetica Neue"/>
              <a:buNone/>
              <a:defRPr b="1" i="0" sz="7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6" name="Google Shape;306;p34"/>
          <p:cNvSpPr txBox="1"/>
          <p:nvPr>
            <p:ph idx="2" type="body"/>
          </p:nvPr>
        </p:nvSpPr>
        <p:spPr>
          <a:xfrm>
            <a:off x="9906103" y="8974942"/>
            <a:ext cx="132375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r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Helvetica Neue"/>
              <a:buNone/>
              <a:defRPr b="0" i="0" sz="4000" u="none" cap="none" strike="noStrik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7" name="Google Shape;307;p34"/>
          <p:cNvSpPr txBox="1"/>
          <p:nvPr>
            <p:ph idx="12" type="sldNum"/>
          </p:nvPr>
        </p:nvSpPr>
        <p:spPr>
          <a:xfrm>
            <a:off x="12015489" y="13081000"/>
            <a:ext cx="3399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>
            <a:lvl1pPr indent="0" lvl="0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clusion" showMasterSp="0">
  <p:cSld name="Conclusion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-Image-3.jpg" id="309" name="Google Shape;30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195072" y="0"/>
            <a:ext cx="24188928" cy="1370228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5"/>
          <p:cNvSpPr txBox="1"/>
          <p:nvPr>
            <p:ph idx="1" type="body"/>
          </p:nvPr>
        </p:nvSpPr>
        <p:spPr>
          <a:xfrm>
            <a:off x="1268239" y="3544231"/>
            <a:ext cx="12032100" cy="5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6195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•"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1" name="Google Shape;311;p35"/>
          <p:cNvSpPr txBox="1"/>
          <p:nvPr>
            <p:ph idx="2" type="body"/>
          </p:nvPr>
        </p:nvSpPr>
        <p:spPr>
          <a:xfrm>
            <a:off x="16747861" y="956608"/>
            <a:ext cx="60471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r">
              <a:lnSpc>
                <a:spcPct val="196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2" name="Google Shape;312;p35"/>
          <p:cNvSpPr txBox="1"/>
          <p:nvPr>
            <p:ph idx="3" type="body"/>
          </p:nvPr>
        </p:nvSpPr>
        <p:spPr>
          <a:xfrm>
            <a:off x="16747861" y="1754473"/>
            <a:ext cx="60471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r">
              <a:lnSpc>
                <a:spcPct val="196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3" name="Google Shape;313;p35"/>
          <p:cNvSpPr txBox="1"/>
          <p:nvPr>
            <p:ph idx="4" type="body"/>
          </p:nvPr>
        </p:nvSpPr>
        <p:spPr>
          <a:xfrm>
            <a:off x="16747861" y="2552339"/>
            <a:ext cx="60471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r">
              <a:lnSpc>
                <a:spcPct val="196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4" name="Google Shape;314;p35"/>
          <p:cNvSpPr/>
          <p:nvPr/>
        </p:nvSpPr>
        <p:spPr>
          <a:xfrm>
            <a:off x="22920647" y="1308395"/>
            <a:ext cx="165600" cy="16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76200" lvl="0" marL="2413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Helvetica Neue Light"/>
              <a:buNone/>
            </a:pPr>
            <a:r>
              <a:t/>
            </a:r>
            <a:endParaRPr b="0" i="0" sz="2900" u="none" cap="none" strike="noStrike">
              <a:solidFill>
                <a:srgbClr val="53585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5" name="Google Shape;315;p35"/>
          <p:cNvSpPr/>
          <p:nvPr/>
        </p:nvSpPr>
        <p:spPr>
          <a:xfrm>
            <a:off x="22920647" y="2117298"/>
            <a:ext cx="165600" cy="16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300"/>
              </a:buClr>
              <a:buSzPts val="2900"/>
              <a:buFont typeface="Helvetica Neue Light"/>
              <a:buNone/>
            </a:pPr>
            <a:r>
              <a:t/>
            </a:r>
            <a:endParaRPr b="0" i="0" sz="2900" u="none" cap="none" strike="noStrike">
              <a:solidFill>
                <a:srgbClr val="53585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Google Shape;316;p35"/>
          <p:cNvSpPr/>
          <p:nvPr/>
        </p:nvSpPr>
        <p:spPr>
          <a:xfrm>
            <a:off x="22920647" y="2913502"/>
            <a:ext cx="165600" cy="16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300"/>
              </a:buClr>
              <a:buSzPts val="2900"/>
              <a:buFont typeface="Helvetica Neue Light"/>
              <a:buNone/>
            </a:pPr>
            <a:r>
              <a:t/>
            </a:r>
            <a:endParaRPr b="0" i="0" sz="2900" u="none" cap="none" strike="noStrike">
              <a:solidFill>
                <a:srgbClr val="53585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17" name="Google Shape;317;p35"/>
          <p:cNvGrpSpPr/>
          <p:nvPr/>
        </p:nvGrpSpPr>
        <p:grpSpPr>
          <a:xfrm>
            <a:off x="1287724" y="11865347"/>
            <a:ext cx="2814544" cy="736463"/>
            <a:chOff x="136" y="-132"/>
            <a:chExt cx="2814544" cy="736463"/>
          </a:xfrm>
        </p:grpSpPr>
        <p:grpSp>
          <p:nvGrpSpPr>
            <p:cNvPr id="318" name="Google Shape;318;p35"/>
            <p:cNvGrpSpPr/>
            <p:nvPr/>
          </p:nvGrpSpPr>
          <p:grpSpPr>
            <a:xfrm rot="29908">
              <a:off x="3001" y="2719"/>
              <a:ext cx="658355" cy="661358"/>
              <a:chOff x="119" y="-133"/>
              <a:chExt cx="658330" cy="661333"/>
            </a:xfrm>
          </p:grpSpPr>
          <p:sp>
            <p:nvSpPr>
              <p:cNvPr id="319" name="Google Shape;319;p35"/>
              <p:cNvSpPr/>
              <p:nvPr/>
            </p:nvSpPr>
            <p:spPr>
              <a:xfrm rot="1560016">
                <a:off x="316801" y="135030"/>
                <a:ext cx="244996" cy="497639"/>
              </a:xfrm>
              <a:custGeom>
                <a:rect b="b" l="l" r="r" t="t"/>
                <a:pathLst>
                  <a:path extrusionOk="0" h="120000" w="120000">
                    <a:moveTo>
                      <a:pt x="766" y="0"/>
                    </a:moveTo>
                    <a:lnTo>
                      <a:pt x="0" y="97722"/>
                    </a:lnTo>
                    <a:lnTo>
                      <a:pt x="120000" y="120000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8C9C9"/>
                  </a:buClr>
                  <a:buSzPts val="2900"/>
                  <a:buFont typeface="Helvetica Neue Light"/>
                  <a:buNone/>
                </a:pPr>
                <a:r>
                  <a:t/>
                </a:r>
                <a:endParaRPr b="0" i="0" sz="2900" u="none" cap="none" strike="noStrike">
                  <a:solidFill>
                    <a:srgbClr val="53585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20" name="Google Shape;320;p35"/>
              <p:cNvSpPr/>
              <p:nvPr/>
            </p:nvSpPr>
            <p:spPr>
              <a:xfrm flipH="1" rot="1592021">
                <a:off x="98210" y="28493"/>
                <a:ext cx="245118" cy="497749"/>
              </a:xfrm>
              <a:custGeom>
                <a:rect b="b" l="l" r="r" t="t"/>
                <a:pathLst>
                  <a:path extrusionOk="0" h="120000" w="120000">
                    <a:moveTo>
                      <a:pt x="766" y="0"/>
                    </a:moveTo>
                    <a:lnTo>
                      <a:pt x="0" y="97722"/>
                    </a:lnTo>
                    <a:lnTo>
                      <a:pt x="120000" y="120000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900"/>
                  <a:buFont typeface="Helvetica Neue Light"/>
                  <a:buNone/>
                </a:pPr>
                <a:r>
                  <a:t/>
                </a:r>
                <a:endParaRPr b="0" i="0" sz="2900" u="none" cap="none" strike="noStrike">
                  <a:solidFill>
                    <a:srgbClr val="53585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pic>
          <p:nvPicPr>
            <p:cNvPr descr="pasted-image.pdf" id="321" name="Google Shape;321;p35"/>
            <p:cNvPicPr preferRelativeResize="0"/>
            <p:nvPr/>
          </p:nvPicPr>
          <p:blipFill rotWithShape="1">
            <a:blip r:embed="rId3">
              <a:alphaModFix/>
            </a:blip>
            <a:srcRect b="0" l="18969" r="0" t="0"/>
            <a:stretch/>
          </p:blipFill>
          <p:spPr>
            <a:xfrm>
              <a:off x="536914" y="106829"/>
              <a:ext cx="2277766" cy="629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2" name="Google Shape;322;p35"/>
          <p:cNvSpPr txBox="1"/>
          <p:nvPr>
            <p:ph idx="12" type="sldNum"/>
          </p:nvPr>
        </p:nvSpPr>
        <p:spPr>
          <a:xfrm>
            <a:off x="12015489" y="13081000"/>
            <a:ext cx="3399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>
            <a:lvl1pPr indent="0" lvl="0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3" name="Google Shape;323;p35"/>
          <p:cNvSpPr txBox="1"/>
          <p:nvPr>
            <p:ph type="title"/>
          </p:nvPr>
        </p:nvSpPr>
        <p:spPr>
          <a:xfrm>
            <a:off x="1193570" y="940523"/>
            <a:ext cx="121065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324" name="Google Shape;32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07310" y="626599"/>
            <a:ext cx="1510695" cy="1510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gle Column Content" showMasterSp="0">
  <p:cSld name="Single Column Content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7" name="Google Shape;327;p36"/>
          <p:cNvSpPr txBox="1"/>
          <p:nvPr/>
        </p:nvSpPr>
        <p:spPr>
          <a:xfrm>
            <a:off x="688211" y="12293558"/>
            <a:ext cx="393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8" name="Google Shape;328;p36"/>
          <p:cNvSpPr txBox="1"/>
          <p:nvPr>
            <p:ph idx="1" type="body"/>
          </p:nvPr>
        </p:nvSpPr>
        <p:spPr>
          <a:xfrm>
            <a:off x="1247804" y="3230033"/>
            <a:ext cx="20976900" cy="81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61950" lvl="0" marL="45720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•"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9" name="Google Shape;329;p36"/>
          <p:cNvSpPr txBox="1"/>
          <p:nvPr/>
        </p:nvSpPr>
        <p:spPr>
          <a:xfrm>
            <a:off x="11495481" y="12318958"/>
            <a:ext cx="13929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300"/>
          </a:p>
        </p:txBody>
      </p:sp>
      <p:grpSp>
        <p:nvGrpSpPr>
          <p:cNvPr id="330" name="Google Shape;330;p36"/>
          <p:cNvGrpSpPr/>
          <p:nvPr/>
        </p:nvGrpSpPr>
        <p:grpSpPr>
          <a:xfrm>
            <a:off x="22549816" y="11811954"/>
            <a:ext cx="801642" cy="805010"/>
            <a:chOff x="13" y="-73"/>
            <a:chExt cx="801642" cy="805010"/>
          </a:xfrm>
        </p:grpSpPr>
        <p:sp>
          <p:nvSpPr>
            <p:cNvPr id="331" name="Google Shape;331;p36"/>
            <p:cNvSpPr/>
            <p:nvPr/>
          </p:nvSpPr>
          <p:spPr>
            <a:xfrm rot="1559898">
              <a:off x="385607" y="164396"/>
              <a:ext cx="298396" cy="60578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2" name="Google Shape;332;p36"/>
            <p:cNvSpPr/>
            <p:nvPr/>
          </p:nvSpPr>
          <p:spPr>
            <a:xfrm flipH="1" rot="1590812">
              <a:off x="119472" y="34701"/>
              <a:ext cx="298381" cy="60575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/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</p:spPr>
        <p:txBody>
          <a:bodyPr anchorCtr="0" anchor="b" bIns="91400" lIns="91400" spcFirstLastPara="1" rIns="91400" wrap="square" tIns="914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335" name="Google Shape;335;p37"/>
          <p:cNvSpPr txBox="1"/>
          <p:nvPr>
            <p:ph idx="1" type="subTitle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</p:spPr>
        <p:txBody>
          <a:bodyPr anchorCtr="0" anchor="t" bIns="91400" lIns="91400" spcFirstLastPara="1" rIns="91400" wrap="square" tIns="914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336" name="Google Shape;336;p37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45725" lIns="91400" spcFirstLastPara="1" rIns="91400" wrap="square" tIns="457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"/>
          <p:cNvSpPr txBox="1"/>
          <p:nvPr>
            <p:ph idx="1" type="body"/>
          </p:nvPr>
        </p:nvSpPr>
        <p:spPr>
          <a:xfrm>
            <a:off x="831200" y="11281533"/>
            <a:ext cx="15996900" cy="1613700"/>
          </a:xfrm>
          <a:prstGeom prst="rect">
            <a:avLst/>
          </a:prstGeom>
        </p:spPr>
        <p:txBody>
          <a:bodyPr anchorCtr="0" anchor="ctr" bIns="91400" lIns="91400" spcFirstLastPara="1" rIns="91400" wrap="square" tIns="91400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</a:lstStyle>
          <a:p/>
        </p:txBody>
      </p:sp>
      <p:sp>
        <p:nvSpPr>
          <p:cNvPr id="339" name="Google Shape;339;p38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45725" lIns="91400" spcFirstLastPara="1" rIns="91400" wrap="square" tIns="457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1">
  <p:cSld name="TITLE_AND_BODY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ctr" bIns="91400" lIns="91400" spcFirstLastPara="1" rIns="91400" wrap="square" tIns="91400"/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9pPr>
          </a:lstStyle>
          <a:p/>
        </p:txBody>
      </p:sp>
      <p:sp>
        <p:nvSpPr>
          <p:cNvPr id="342" name="Google Shape;342;p39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anchorCtr="0" anchor="t" bIns="91400" lIns="91400" spcFirstLastPara="1" rIns="91400" wrap="square" tIns="91400"/>
          <a:lstStyle>
            <a:lvl1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•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•"/>
              <a:defRPr/>
            </a:lvl2pPr>
            <a:lvl3pPr indent="-400050" lvl="2" marL="1371600" rtl="0">
              <a:spcBef>
                <a:spcPts val="0"/>
              </a:spcBef>
              <a:spcAft>
                <a:spcPts val="0"/>
              </a:spcAft>
              <a:buSzPts val="2700"/>
              <a:buChar char="•"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9pPr>
          </a:lstStyle>
          <a:p/>
        </p:txBody>
      </p:sp>
      <p:sp>
        <p:nvSpPr>
          <p:cNvPr id="343" name="Google Shape;343;p39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45725" lIns="91400" spcFirstLastPara="1" rIns="91400" wrap="square" tIns="457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_AND_BODY_2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6400"/>
              <a:buNone/>
              <a:defRPr b="0" i="0" sz="96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85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85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85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85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19200" marR="0" rtl="0" algn="l">
              <a:spcBef>
                <a:spcPts val="0"/>
              </a:spcBef>
              <a:spcAft>
                <a:spcPts val="0"/>
              </a:spcAft>
              <a:buSzPts val="85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38400" marR="0" rtl="0" algn="l">
              <a:spcBef>
                <a:spcPts val="0"/>
              </a:spcBef>
              <a:spcAft>
                <a:spcPts val="0"/>
              </a:spcAft>
              <a:buSzPts val="85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657600" marR="0" rtl="0" algn="l">
              <a:spcBef>
                <a:spcPts val="0"/>
              </a:spcBef>
              <a:spcAft>
                <a:spcPts val="0"/>
              </a:spcAft>
              <a:buSzPts val="85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85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40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75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5969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5800"/>
              <a:buFont typeface="Arial"/>
              <a:buChar char="•"/>
              <a:defRPr b="0" i="0" sz="6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565150" lvl="2" marL="137160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Merriweather Sans"/>
              <a:buChar char="–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533400" lvl="3" marL="182880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Char char="•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565150" lvl="4" marL="228600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Merriweather Sans"/>
              <a:buChar char="-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56515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6515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6515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6515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" name="Google Shape;347;p40"/>
          <p:cNvSpPr txBox="1"/>
          <p:nvPr>
            <p:ph idx="12" type="sldNum"/>
          </p:nvPr>
        </p:nvSpPr>
        <p:spPr>
          <a:xfrm>
            <a:off x="22593219" y="12435243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4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4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4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4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4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4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4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4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4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"/>
          <p:cNvSpPr txBox="1"/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</p:spPr>
        <p:txBody>
          <a:bodyPr anchorCtr="0" anchor="ctr" bIns="91400" lIns="91400" spcFirstLastPara="1" rIns="91400" wrap="square" tIns="914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350" name="Google Shape;350;p41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45725" lIns="91400" spcFirstLastPara="1" rIns="91400" wrap="square" tIns="457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mall Bullet List" showMasterSp="0">
  <p:cSld name="Small Bullet Lis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" type="body"/>
          </p:nvPr>
        </p:nvSpPr>
        <p:spPr>
          <a:xfrm>
            <a:off x="1193570" y="3230033"/>
            <a:ext cx="10672162" cy="75943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71475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Helvetica Neue"/>
              <a:buChar char="•"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12679261" y="3230033"/>
            <a:ext cx="10672162" cy="75943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71475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Helvetica Neue"/>
              <a:buChar char="•"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type="title"/>
          </p:nvPr>
        </p:nvSpPr>
        <p:spPr>
          <a:xfrm>
            <a:off x="1193570" y="940523"/>
            <a:ext cx="21031199" cy="13435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" name="Google Shape;38;p5"/>
          <p:cNvSpPr txBox="1"/>
          <p:nvPr/>
        </p:nvSpPr>
        <p:spPr>
          <a:xfrm>
            <a:off x="688211" y="12293558"/>
            <a:ext cx="393321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" name="Google Shape;39;p5"/>
          <p:cNvSpPr txBox="1"/>
          <p:nvPr/>
        </p:nvSpPr>
        <p:spPr>
          <a:xfrm>
            <a:off x="11495481" y="12318958"/>
            <a:ext cx="1393038" cy="317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/>
          </a:p>
        </p:txBody>
      </p:sp>
      <p:grpSp>
        <p:nvGrpSpPr>
          <p:cNvPr id="40" name="Google Shape;40;p5"/>
          <p:cNvGrpSpPr/>
          <p:nvPr/>
        </p:nvGrpSpPr>
        <p:grpSpPr>
          <a:xfrm>
            <a:off x="22549802" y="11812026"/>
            <a:ext cx="801621" cy="804911"/>
            <a:chOff x="-1" y="-1"/>
            <a:chExt cx="801620" cy="804909"/>
          </a:xfrm>
        </p:grpSpPr>
        <p:sp>
          <p:nvSpPr>
            <p:cNvPr id="41" name="Google Shape;41;p5"/>
            <p:cNvSpPr/>
            <p:nvPr/>
          </p:nvSpPr>
          <p:spPr>
            <a:xfrm rot="1560000">
              <a:off x="385577" y="164378"/>
              <a:ext cx="298360" cy="605788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 Light"/>
                <a:buNone/>
              </a:pPr>
              <a:r>
                <a:t/>
              </a:r>
              <a:endParaRPr b="0" i="0" sz="30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" name="Google Shape;42;p5"/>
            <p:cNvSpPr/>
            <p:nvPr/>
          </p:nvSpPr>
          <p:spPr>
            <a:xfrm flipH="1" rot="1590000">
              <a:off x="119476" y="34739"/>
              <a:ext cx="298360" cy="605788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 Light"/>
                <a:buNone/>
              </a:pPr>
              <a:r>
                <a:t/>
              </a:r>
              <a:endParaRPr b="0" i="0" sz="30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tle-Image-1.jpg" id="356" name="Google Shape;356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3"/>
          <p:cNvSpPr txBox="1"/>
          <p:nvPr>
            <p:ph idx="1" type="body"/>
          </p:nvPr>
        </p:nvSpPr>
        <p:spPr>
          <a:xfrm>
            <a:off x="9931504" y="8027261"/>
            <a:ext cx="132375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indent="-228600" lvl="0" marL="457200" marR="0" rtl="0" algn="r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Helvetica Neue"/>
              <a:buNone/>
              <a:defRPr b="1" i="0" sz="6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8" name="Google Shape;358;p43"/>
          <p:cNvSpPr txBox="1"/>
          <p:nvPr>
            <p:ph idx="2" type="body"/>
          </p:nvPr>
        </p:nvSpPr>
        <p:spPr>
          <a:xfrm>
            <a:off x="9906103" y="8974942"/>
            <a:ext cx="132375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r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Helvetica Neue"/>
              <a:buNone/>
              <a:defRPr b="0" i="0" sz="40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grpSp>
        <p:nvGrpSpPr>
          <p:cNvPr id="359" name="Google Shape;359;p43"/>
          <p:cNvGrpSpPr/>
          <p:nvPr/>
        </p:nvGrpSpPr>
        <p:grpSpPr>
          <a:xfrm>
            <a:off x="20326175" y="11865347"/>
            <a:ext cx="2817337" cy="736515"/>
            <a:chOff x="136" y="-132"/>
            <a:chExt cx="2817337" cy="736515"/>
          </a:xfrm>
        </p:grpSpPr>
        <p:grpSp>
          <p:nvGrpSpPr>
            <p:cNvPr id="360" name="Google Shape;360;p43"/>
            <p:cNvGrpSpPr/>
            <p:nvPr/>
          </p:nvGrpSpPr>
          <p:grpSpPr>
            <a:xfrm rot="29908">
              <a:off x="3001" y="2719"/>
              <a:ext cx="658355" cy="661358"/>
              <a:chOff x="119" y="-133"/>
              <a:chExt cx="658330" cy="661333"/>
            </a:xfrm>
          </p:grpSpPr>
          <p:sp>
            <p:nvSpPr>
              <p:cNvPr id="361" name="Google Shape;361;p43"/>
              <p:cNvSpPr/>
              <p:nvPr/>
            </p:nvSpPr>
            <p:spPr>
              <a:xfrm rot="1560016">
                <a:off x="316801" y="135030"/>
                <a:ext cx="244996" cy="497639"/>
              </a:xfrm>
              <a:custGeom>
                <a:rect b="b" l="l" r="r" t="t"/>
                <a:pathLst>
                  <a:path extrusionOk="0" h="120000" w="120000">
                    <a:moveTo>
                      <a:pt x="766" y="0"/>
                    </a:moveTo>
                    <a:lnTo>
                      <a:pt x="0" y="97722"/>
                    </a:lnTo>
                    <a:lnTo>
                      <a:pt x="120000" y="120000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8C9C9"/>
                  </a:buClr>
                  <a:buSzPts val="2900"/>
                  <a:buFont typeface="Helvetica Neue Light"/>
                  <a:buNone/>
                </a:pPr>
                <a:r>
                  <a:t/>
                </a:r>
                <a:endParaRPr b="0" i="0" sz="2900" u="none" cap="none" strike="noStrike">
                  <a:solidFill>
                    <a:srgbClr val="53585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2" name="Google Shape;362;p43"/>
              <p:cNvSpPr/>
              <p:nvPr/>
            </p:nvSpPr>
            <p:spPr>
              <a:xfrm flipH="1" rot="1592021">
                <a:off x="98210" y="28493"/>
                <a:ext cx="245118" cy="497749"/>
              </a:xfrm>
              <a:custGeom>
                <a:rect b="b" l="l" r="r" t="t"/>
                <a:pathLst>
                  <a:path extrusionOk="0" h="120000" w="120000">
                    <a:moveTo>
                      <a:pt x="766" y="0"/>
                    </a:moveTo>
                    <a:lnTo>
                      <a:pt x="0" y="97722"/>
                    </a:lnTo>
                    <a:lnTo>
                      <a:pt x="120000" y="120000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900"/>
                  <a:buFont typeface="Helvetica Neue Light"/>
                  <a:buNone/>
                </a:pPr>
                <a:r>
                  <a:t/>
                </a:r>
                <a:endParaRPr b="0" i="0" sz="2900" u="none" cap="none" strike="noStrike">
                  <a:solidFill>
                    <a:srgbClr val="53585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pic>
          <p:nvPicPr>
            <p:cNvPr descr="pasted-image.pdf" id="363" name="Google Shape;363;p43"/>
            <p:cNvPicPr preferRelativeResize="0"/>
            <p:nvPr/>
          </p:nvPicPr>
          <p:blipFill rotWithShape="1">
            <a:blip r:embed="rId3">
              <a:alphaModFix/>
            </a:blip>
            <a:srcRect b="0" l="18969" r="0" t="0"/>
            <a:stretch/>
          </p:blipFill>
          <p:spPr>
            <a:xfrm>
              <a:off x="536914" y="106829"/>
              <a:ext cx="2280559" cy="62955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utline" showMasterSp="0">
  <p:cSld name="Outline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4"/>
          <p:cNvSpPr/>
          <p:nvPr/>
        </p:nvSpPr>
        <p:spPr>
          <a:xfrm>
            <a:off x="0" y="0"/>
            <a:ext cx="6469500" cy="13766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Helvetica Neue Light"/>
              <a:buNone/>
            </a:pPr>
            <a:r>
              <a:t/>
            </a:r>
            <a:endParaRPr b="0" i="0" sz="2900" u="none" cap="none" strike="noStrike">
              <a:solidFill>
                <a:srgbClr val="53585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" name="Google Shape;366;p44"/>
          <p:cNvSpPr txBox="1"/>
          <p:nvPr>
            <p:ph idx="1" type="body"/>
          </p:nvPr>
        </p:nvSpPr>
        <p:spPr>
          <a:xfrm>
            <a:off x="815530" y="1032859"/>
            <a:ext cx="4763100" cy="27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l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  <a:defRPr b="1" i="0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67" name="Google Shape;367;p44"/>
          <p:cNvSpPr txBox="1"/>
          <p:nvPr>
            <p:ph idx="12" type="sldNum"/>
          </p:nvPr>
        </p:nvSpPr>
        <p:spPr>
          <a:xfrm>
            <a:off x="688211" y="12293558"/>
            <a:ext cx="393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8" name="Google Shape;368;p44"/>
          <p:cNvSpPr txBox="1"/>
          <p:nvPr/>
        </p:nvSpPr>
        <p:spPr>
          <a:xfrm>
            <a:off x="11495481" y="12318958"/>
            <a:ext cx="13929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300"/>
          </a:p>
        </p:txBody>
      </p:sp>
      <p:grpSp>
        <p:nvGrpSpPr>
          <p:cNvPr id="369" name="Google Shape;369;p44"/>
          <p:cNvGrpSpPr/>
          <p:nvPr/>
        </p:nvGrpSpPr>
        <p:grpSpPr>
          <a:xfrm>
            <a:off x="22549816" y="11811954"/>
            <a:ext cx="801642" cy="805010"/>
            <a:chOff x="13" y="-73"/>
            <a:chExt cx="801642" cy="805010"/>
          </a:xfrm>
        </p:grpSpPr>
        <p:sp>
          <p:nvSpPr>
            <p:cNvPr id="370" name="Google Shape;370;p44"/>
            <p:cNvSpPr/>
            <p:nvPr/>
          </p:nvSpPr>
          <p:spPr>
            <a:xfrm rot="1559898">
              <a:off x="385607" y="164396"/>
              <a:ext cx="298396" cy="60578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1" name="Google Shape;371;p44"/>
            <p:cNvSpPr/>
            <p:nvPr/>
          </p:nvSpPr>
          <p:spPr>
            <a:xfrm flipH="1" rot="1590812">
              <a:off x="119472" y="34701"/>
              <a:ext cx="298381" cy="60575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Bullet List" showMasterSp="0">
  <p:cSld name="Big Bullet List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5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4" name="Google Shape;374;p45"/>
          <p:cNvSpPr txBox="1"/>
          <p:nvPr/>
        </p:nvSpPr>
        <p:spPr>
          <a:xfrm>
            <a:off x="688211" y="12293558"/>
            <a:ext cx="393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5" name="Google Shape;375;p45"/>
          <p:cNvSpPr txBox="1"/>
          <p:nvPr>
            <p:ph idx="1" type="body"/>
          </p:nvPr>
        </p:nvSpPr>
        <p:spPr>
          <a:xfrm>
            <a:off x="1193570" y="3248751"/>
            <a:ext cx="21031200" cy="7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6195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•"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160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6" name="Google Shape;376;p45"/>
          <p:cNvSpPr txBox="1"/>
          <p:nvPr/>
        </p:nvSpPr>
        <p:spPr>
          <a:xfrm>
            <a:off x="11495481" y="12318958"/>
            <a:ext cx="13929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300"/>
          </a:p>
        </p:txBody>
      </p:sp>
      <p:grpSp>
        <p:nvGrpSpPr>
          <p:cNvPr id="377" name="Google Shape;377;p45"/>
          <p:cNvGrpSpPr/>
          <p:nvPr/>
        </p:nvGrpSpPr>
        <p:grpSpPr>
          <a:xfrm>
            <a:off x="22549816" y="11811954"/>
            <a:ext cx="801642" cy="805010"/>
            <a:chOff x="13" y="-73"/>
            <a:chExt cx="801642" cy="805010"/>
          </a:xfrm>
        </p:grpSpPr>
        <p:sp>
          <p:nvSpPr>
            <p:cNvPr id="378" name="Google Shape;378;p45"/>
            <p:cNvSpPr/>
            <p:nvPr/>
          </p:nvSpPr>
          <p:spPr>
            <a:xfrm rot="1559898">
              <a:off x="385607" y="164396"/>
              <a:ext cx="298396" cy="60578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9" name="Google Shape;379;p45"/>
            <p:cNvSpPr/>
            <p:nvPr/>
          </p:nvSpPr>
          <p:spPr>
            <a:xfrm flipH="1" rot="1590812">
              <a:off x="119472" y="34701"/>
              <a:ext cx="298381" cy="60575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mall Bullet List" showMasterSp="0">
  <p:cSld name="Small Bullet List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/>
          <p:nvPr>
            <p:ph idx="1" type="body"/>
          </p:nvPr>
        </p:nvSpPr>
        <p:spPr>
          <a:xfrm>
            <a:off x="1193570" y="3230033"/>
            <a:ext cx="10671900" cy="75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6195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•"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2" name="Google Shape;382;p46"/>
          <p:cNvSpPr txBox="1"/>
          <p:nvPr>
            <p:ph idx="2" type="body"/>
          </p:nvPr>
        </p:nvSpPr>
        <p:spPr>
          <a:xfrm>
            <a:off x="12679261" y="3230033"/>
            <a:ext cx="10671900" cy="75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6195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•"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3" name="Google Shape;383;p46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4" name="Google Shape;384;p46"/>
          <p:cNvSpPr txBox="1"/>
          <p:nvPr/>
        </p:nvSpPr>
        <p:spPr>
          <a:xfrm>
            <a:off x="688211" y="12293558"/>
            <a:ext cx="393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5" name="Google Shape;385;p46"/>
          <p:cNvSpPr txBox="1"/>
          <p:nvPr/>
        </p:nvSpPr>
        <p:spPr>
          <a:xfrm>
            <a:off x="11495481" y="12318958"/>
            <a:ext cx="13929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300"/>
          </a:p>
        </p:txBody>
      </p:sp>
      <p:grpSp>
        <p:nvGrpSpPr>
          <p:cNvPr id="386" name="Google Shape;386;p46"/>
          <p:cNvGrpSpPr/>
          <p:nvPr/>
        </p:nvGrpSpPr>
        <p:grpSpPr>
          <a:xfrm>
            <a:off x="22549816" y="11811954"/>
            <a:ext cx="801642" cy="805010"/>
            <a:chOff x="13" y="-73"/>
            <a:chExt cx="801642" cy="805010"/>
          </a:xfrm>
        </p:grpSpPr>
        <p:sp>
          <p:nvSpPr>
            <p:cNvPr id="387" name="Google Shape;387;p46"/>
            <p:cNvSpPr/>
            <p:nvPr/>
          </p:nvSpPr>
          <p:spPr>
            <a:xfrm rot="1559898">
              <a:off x="385607" y="164396"/>
              <a:ext cx="298396" cy="60578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8" name="Google Shape;388;p46"/>
            <p:cNvSpPr/>
            <p:nvPr/>
          </p:nvSpPr>
          <p:spPr>
            <a:xfrm flipH="1" rot="1590812">
              <a:off x="119472" y="34701"/>
              <a:ext cx="298381" cy="60575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 with Right Side Diagram" showMasterSp="0">
  <p:cSld name="Bullets with Right Side Diagram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7"/>
          <p:cNvSpPr txBox="1"/>
          <p:nvPr>
            <p:ph idx="1" type="body"/>
          </p:nvPr>
        </p:nvSpPr>
        <p:spPr>
          <a:xfrm>
            <a:off x="13192963" y="3230033"/>
            <a:ext cx="10413600" cy="82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228600" lvl="0" marL="45720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Helvetica Neue"/>
              <a:buNone/>
              <a:defRPr b="0" i="0" sz="45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1" name="Google Shape;391;p47"/>
          <p:cNvSpPr txBox="1"/>
          <p:nvPr>
            <p:ph idx="2" type="body"/>
          </p:nvPr>
        </p:nvSpPr>
        <p:spPr>
          <a:xfrm>
            <a:off x="1276350" y="3230977"/>
            <a:ext cx="11109600" cy="82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50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lvetica Neue"/>
              <a:buChar char="•"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2" name="Google Shape;392;p47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3" name="Google Shape;393;p47"/>
          <p:cNvSpPr txBox="1"/>
          <p:nvPr/>
        </p:nvSpPr>
        <p:spPr>
          <a:xfrm>
            <a:off x="688211" y="12293558"/>
            <a:ext cx="393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4" name="Google Shape;394;p47"/>
          <p:cNvSpPr txBox="1"/>
          <p:nvPr/>
        </p:nvSpPr>
        <p:spPr>
          <a:xfrm>
            <a:off x="11495481" y="12318958"/>
            <a:ext cx="13929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300"/>
          </a:p>
        </p:txBody>
      </p:sp>
      <p:grpSp>
        <p:nvGrpSpPr>
          <p:cNvPr id="395" name="Google Shape;395;p47"/>
          <p:cNvGrpSpPr/>
          <p:nvPr/>
        </p:nvGrpSpPr>
        <p:grpSpPr>
          <a:xfrm>
            <a:off x="22549816" y="11811954"/>
            <a:ext cx="801642" cy="805010"/>
            <a:chOff x="13" y="-73"/>
            <a:chExt cx="801642" cy="805010"/>
          </a:xfrm>
        </p:grpSpPr>
        <p:sp>
          <p:nvSpPr>
            <p:cNvPr id="396" name="Google Shape;396;p47"/>
            <p:cNvSpPr/>
            <p:nvPr/>
          </p:nvSpPr>
          <p:spPr>
            <a:xfrm rot="1559898">
              <a:off x="385607" y="164396"/>
              <a:ext cx="298396" cy="60578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7" name="Google Shape;397;p47"/>
            <p:cNvSpPr/>
            <p:nvPr/>
          </p:nvSpPr>
          <p:spPr>
            <a:xfrm flipH="1" rot="1590812">
              <a:off x="119472" y="34701"/>
              <a:ext cx="298381" cy="60575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ddle Diagram and Text">
  <p:cSld name="Middle Diagram and Text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8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0" name="Google Shape;400;p48"/>
          <p:cNvSpPr txBox="1"/>
          <p:nvPr>
            <p:ph idx="1" type="body"/>
          </p:nvPr>
        </p:nvSpPr>
        <p:spPr>
          <a:xfrm>
            <a:off x="2005013" y="10115550"/>
            <a:ext cx="20373600" cy="21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228600" lvl="0" marL="45720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None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1" name="Google Shape;401;p48"/>
          <p:cNvSpPr txBox="1"/>
          <p:nvPr>
            <p:ph idx="2" type="body"/>
          </p:nvPr>
        </p:nvSpPr>
        <p:spPr>
          <a:xfrm>
            <a:off x="2005013" y="3028950"/>
            <a:ext cx="20373600" cy="7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228600" lvl="0" marL="45720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2" name="Google Shape;402;p48"/>
          <p:cNvSpPr txBox="1"/>
          <p:nvPr/>
        </p:nvSpPr>
        <p:spPr>
          <a:xfrm>
            <a:off x="11495481" y="12318958"/>
            <a:ext cx="13929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300"/>
          </a:p>
        </p:txBody>
      </p:sp>
      <p:grpSp>
        <p:nvGrpSpPr>
          <p:cNvPr id="403" name="Google Shape;403;p48"/>
          <p:cNvGrpSpPr/>
          <p:nvPr/>
        </p:nvGrpSpPr>
        <p:grpSpPr>
          <a:xfrm>
            <a:off x="22549816" y="11811954"/>
            <a:ext cx="801642" cy="805010"/>
            <a:chOff x="13" y="-73"/>
            <a:chExt cx="801642" cy="805010"/>
          </a:xfrm>
        </p:grpSpPr>
        <p:sp>
          <p:nvSpPr>
            <p:cNvPr id="404" name="Google Shape;404;p48"/>
            <p:cNvSpPr/>
            <p:nvPr/>
          </p:nvSpPr>
          <p:spPr>
            <a:xfrm rot="1559898">
              <a:off x="385607" y="164396"/>
              <a:ext cx="298396" cy="60578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5" name="Google Shape;405;p48"/>
            <p:cNvSpPr/>
            <p:nvPr/>
          </p:nvSpPr>
          <p:spPr>
            <a:xfrm flipH="1" rot="1590812">
              <a:off x="119472" y="34701"/>
              <a:ext cx="298381" cy="60575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06" name="Google Shape;406;p48"/>
          <p:cNvSpPr txBox="1"/>
          <p:nvPr/>
        </p:nvSpPr>
        <p:spPr>
          <a:xfrm>
            <a:off x="688211" y="12293558"/>
            <a:ext cx="393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ultiple Diagrams and Text">
  <p:cSld name="Multiple Diagrams and Text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9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9" name="Google Shape;409;p49"/>
          <p:cNvSpPr txBox="1"/>
          <p:nvPr/>
        </p:nvSpPr>
        <p:spPr>
          <a:xfrm>
            <a:off x="688211" y="12293558"/>
            <a:ext cx="393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0" name="Google Shape;410;p49"/>
          <p:cNvSpPr txBox="1"/>
          <p:nvPr>
            <p:ph idx="1" type="body"/>
          </p:nvPr>
        </p:nvSpPr>
        <p:spPr>
          <a:xfrm>
            <a:off x="1193800" y="10058400"/>
            <a:ext cx="54927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None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1" name="Google Shape;411;p49"/>
          <p:cNvSpPr txBox="1"/>
          <p:nvPr>
            <p:ph idx="2" type="body"/>
          </p:nvPr>
        </p:nvSpPr>
        <p:spPr>
          <a:xfrm>
            <a:off x="8962795" y="10058400"/>
            <a:ext cx="54927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None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2" name="Google Shape;412;p49"/>
          <p:cNvSpPr txBox="1"/>
          <p:nvPr>
            <p:ph idx="3" type="body"/>
          </p:nvPr>
        </p:nvSpPr>
        <p:spPr>
          <a:xfrm>
            <a:off x="16732020" y="10058400"/>
            <a:ext cx="54927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None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3" name="Google Shape;413;p49"/>
          <p:cNvSpPr txBox="1"/>
          <p:nvPr>
            <p:ph idx="4" type="body"/>
          </p:nvPr>
        </p:nvSpPr>
        <p:spPr>
          <a:xfrm>
            <a:off x="946150" y="2743200"/>
            <a:ext cx="5997600" cy="68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228600" lvl="0" marL="45720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4" name="Google Shape;414;p49"/>
          <p:cNvSpPr txBox="1"/>
          <p:nvPr>
            <p:ph idx="5" type="body"/>
          </p:nvPr>
        </p:nvSpPr>
        <p:spPr>
          <a:xfrm>
            <a:off x="8710382" y="2743200"/>
            <a:ext cx="5997600" cy="68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228600" lvl="0" marL="45720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5" name="Google Shape;415;p49"/>
          <p:cNvSpPr txBox="1"/>
          <p:nvPr>
            <p:ph idx="6" type="body"/>
          </p:nvPr>
        </p:nvSpPr>
        <p:spPr>
          <a:xfrm>
            <a:off x="16479606" y="2743200"/>
            <a:ext cx="5997600" cy="68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228600" lvl="0" marL="45720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6" name="Google Shape;416;p49"/>
          <p:cNvSpPr txBox="1"/>
          <p:nvPr/>
        </p:nvSpPr>
        <p:spPr>
          <a:xfrm>
            <a:off x="11495481" y="12318958"/>
            <a:ext cx="13929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300"/>
          </a:p>
        </p:txBody>
      </p:sp>
      <p:grpSp>
        <p:nvGrpSpPr>
          <p:cNvPr id="417" name="Google Shape;417;p49"/>
          <p:cNvGrpSpPr/>
          <p:nvPr/>
        </p:nvGrpSpPr>
        <p:grpSpPr>
          <a:xfrm>
            <a:off x="22549816" y="11811954"/>
            <a:ext cx="801642" cy="805010"/>
            <a:chOff x="13" y="-73"/>
            <a:chExt cx="801642" cy="805010"/>
          </a:xfrm>
        </p:grpSpPr>
        <p:sp>
          <p:nvSpPr>
            <p:cNvPr id="418" name="Google Shape;418;p49"/>
            <p:cNvSpPr/>
            <p:nvPr/>
          </p:nvSpPr>
          <p:spPr>
            <a:xfrm rot="1559898">
              <a:off x="385607" y="164396"/>
              <a:ext cx="298396" cy="60578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9" name="Google Shape;419;p49"/>
            <p:cNvSpPr/>
            <p:nvPr/>
          </p:nvSpPr>
          <p:spPr>
            <a:xfrm flipH="1" rot="1590812">
              <a:off x="119472" y="34701"/>
              <a:ext cx="298381" cy="60575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Content" showMasterSp="0">
  <p:cSld name="Two Column Content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1" name="Google Shape;421;p50"/>
          <p:cNvCxnSpPr/>
          <p:nvPr/>
        </p:nvCxnSpPr>
        <p:spPr>
          <a:xfrm rot="10800000">
            <a:off x="12192000" y="3766731"/>
            <a:ext cx="0" cy="8047200"/>
          </a:xfrm>
          <a:prstGeom prst="straightConnector1">
            <a:avLst/>
          </a:prstGeom>
          <a:noFill/>
          <a:ln cap="flat" cmpd="sng" w="12700">
            <a:solidFill>
              <a:srgbClr val="A6AAA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22" name="Google Shape;422;p50"/>
          <p:cNvSpPr txBox="1"/>
          <p:nvPr>
            <p:ph idx="1" type="body"/>
          </p:nvPr>
        </p:nvSpPr>
        <p:spPr>
          <a:xfrm>
            <a:off x="1261533" y="3230033"/>
            <a:ext cx="10528800" cy="85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61950" lvl="0" marL="45720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•"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3" name="Google Shape;423;p50"/>
          <p:cNvSpPr txBox="1"/>
          <p:nvPr>
            <p:ph type="title"/>
          </p:nvPr>
        </p:nvSpPr>
        <p:spPr>
          <a:xfrm>
            <a:off x="1193569" y="940523"/>
            <a:ext cx="220545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4" name="Google Shape;424;p50"/>
          <p:cNvSpPr txBox="1"/>
          <p:nvPr/>
        </p:nvSpPr>
        <p:spPr>
          <a:xfrm>
            <a:off x="688211" y="12293558"/>
            <a:ext cx="393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5" name="Google Shape;425;p50"/>
          <p:cNvSpPr txBox="1"/>
          <p:nvPr>
            <p:ph idx="2" type="body"/>
          </p:nvPr>
        </p:nvSpPr>
        <p:spPr>
          <a:xfrm>
            <a:off x="12719241" y="3230033"/>
            <a:ext cx="10528800" cy="85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61950" lvl="0" marL="45720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•"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6" name="Google Shape;426;p50"/>
          <p:cNvSpPr txBox="1"/>
          <p:nvPr/>
        </p:nvSpPr>
        <p:spPr>
          <a:xfrm>
            <a:off x="11495481" y="12318958"/>
            <a:ext cx="13929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300"/>
          </a:p>
        </p:txBody>
      </p:sp>
      <p:grpSp>
        <p:nvGrpSpPr>
          <p:cNvPr id="427" name="Google Shape;427;p50"/>
          <p:cNvGrpSpPr/>
          <p:nvPr/>
        </p:nvGrpSpPr>
        <p:grpSpPr>
          <a:xfrm>
            <a:off x="22549816" y="11811954"/>
            <a:ext cx="801642" cy="805010"/>
            <a:chOff x="13" y="-73"/>
            <a:chExt cx="801642" cy="805010"/>
          </a:xfrm>
        </p:grpSpPr>
        <p:sp>
          <p:nvSpPr>
            <p:cNvPr id="428" name="Google Shape;428;p50"/>
            <p:cNvSpPr/>
            <p:nvPr/>
          </p:nvSpPr>
          <p:spPr>
            <a:xfrm rot="1559898">
              <a:off x="385607" y="164396"/>
              <a:ext cx="298396" cy="60578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9" name="Google Shape;429;p50"/>
            <p:cNvSpPr/>
            <p:nvPr/>
          </p:nvSpPr>
          <p:spPr>
            <a:xfrm flipH="1" rot="1590812">
              <a:off x="119472" y="34701"/>
              <a:ext cx="298381" cy="60575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1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2" name="Google Shape;432;p51"/>
          <p:cNvSpPr txBox="1"/>
          <p:nvPr/>
        </p:nvSpPr>
        <p:spPr>
          <a:xfrm>
            <a:off x="688211" y="12293558"/>
            <a:ext cx="393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3" name="Google Shape;433;p51"/>
          <p:cNvSpPr txBox="1"/>
          <p:nvPr/>
        </p:nvSpPr>
        <p:spPr>
          <a:xfrm>
            <a:off x="11495481" y="12318958"/>
            <a:ext cx="13929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300"/>
          </a:p>
        </p:txBody>
      </p:sp>
      <p:grpSp>
        <p:nvGrpSpPr>
          <p:cNvPr id="434" name="Google Shape;434;p51"/>
          <p:cNvGrpSpPr/>
          <p:nvPr/>
        </p:nvGrpSpPr>
        <p:grpSpPr>
          <a:xfrm>
            <a:off x="22549816" y="11811954"/>
            <a:ext cx="801642" cy="805010"/>
            <a:chOff x="13" y="-73"/>
            <a:chExt cx="801642" cy="805010"/>
          </a:xfrm>
        </p:grpSpPr>
        <p:sp>
          <p:nvSpPr>
            <p:cNvPr id="435" name="Google Shape;435;p51"/>
            <p:cNvSpPr/>
            <p:nvPr/>
          </p:nvSpPr>
          <p:spPr>
            <a:xfrm rot="1559898">
              <a:off x="385607" y="164396"/>
              <a:ext cx="298396" cy="60578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6" name="Google Shape;436;p51"/>
            <p:cNvSpPr/>
            <p:nvPr/>
          </p:nvSpPr>
          <p:spPr>
            <a:xfrm flipH="1" rot="1590812">
              <a:off x="119472" y="34701"/>
              <a:ext cx="298381" cy="60575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gle Column Content copy">
  <p:cSld name="Single Column Content copy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2"/>
          <p:cNvSpPr txBox="1"/>
          <p:nvPr>
            <p:ph type="title"/>
          </p:nvPr>
        </p:nvSpPr>
        <p:spPr>
          <a:xfrm>
            <a:off x="1193570" y="940523"/>
            <a:ext cx="159513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9" name="Google Shape;439;p52"/>
          <p:cNvSpPr/>
          <p:nvPr/>
        </p:nvSpPr>
        <p:spPr>
          <a:xfrm>
            <a:off x="17865658" y="-6127"/>
            <a:ext cx="6582300" cy="13728000"/>
          </a:xfrm>
          <a:prstGeom prst="rect">
            <a:avLst/>
          </a:prstGeom>
          <a:solidFill>
            <a:srgbClr val="F0F1F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Helvetica Neue Light"/>
              <a:buNone/>
            </a:pPr>
            <a:r>
              <a:t/>
            </a:r>
            <a:endParaRPr b="0" i="0" sz="2900" u="none" cap="none" strike="noStrike">
              <a:solidFill>
                <a:srgbClr val="53585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0" name="Google Shape;440;p52"/>
          <p:cNvSpPr txBox="1"/>
          <p:nvPr>
            <p:ph idx="1" type="body"/>
          </p:nvPr>
        </p:nvSpPr>
        <p:spPr>
          <a:xfrm>
            <a:off x="1193800" y="3257550"/>
            <a:ext cx="15951300" cy="86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619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•"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1" name="Google Shape;441;p52"/>
          <p:cNvSpPr txBox="1"/>
          <p:nvPr>
            <p:ph idx="2" type="body"/>
          </p:nvPr>
        </p:nvSpPr>
        <p:spPr>
          <a:xfrm>
            <a:off x="18516600" y="3257550"/>
            <a:ext cx="5172000" cy="82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Helvetica Neue"/>
              <a:buChar char="•"/>
              <a:defRPr b="0" i="0" sz="29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Helvetica Neue"/>
              <a:buChar char="•"/>
              <a:defRPr b="0" i="0" sz="29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2" name="Google Shape;442;p52"/>
          <p:cNvSpPr txBox="1"/>
          <p:nvPr/>
        </p:nvSpPr>
        <p:spPr>
          <a:xfrm>
            <a:off x="11495481" y="12318958"/>
            <a:ext cx="13929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300"/>
          </a:p>
        </p:txBody>
      </p:sp>
      <p:grpSp>
        <p:nvGrpSpPr>
          <p:cNvPr id="443" name="Google Shape;443;p52"/>
          <p:cNvGrpSpPr/>
          <p:nvPr/>
        </p:nvGrpSpPr>
        <p:grpSpPr>
          <a:xfrm>
            <a:off x="22549816" y="11811954"/>
            <a:ext cx="801642" cy="805010"/>
            <a:chOff x="13" y="-73"/>
            <a:chExt cx="801642" cy="805010"/>
          </a:xfrm>
        </p:grpSpPr>
        <p:sp>
          <p:nvSpPr>
            <p:cNvPr id="444" name="Google Shape;444;p52"/>
            <p:cNvSpPr/>
            <p:nvPr/>
          </p:nvSpPr>
          <p:spPr>
            <a:xfrm rot="1559898">
              <a:off x="385607" y="164396"/>
              <a:ext cx="298396" cy="60578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5" name="Google Shape;445;p52"/>
            <p:cNvSpPr/>
            <p:nvPr/>
          </p:nvSpPr>
          <p:spPr>
            <a:xfrm flipH="1" rot="1590812">
              <a:off x="119472" y="34701"/>
              <a:ext cx="298381" cy="60575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 with Right Side Diagram" showMasterSp="0">
  <p:cSld name="Bullets with Right Side Diagram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idx="1" type="body"/>
          </p:nvPr>
        </p:nvSpPr>
        <p:spPr>
          <a:xfrm>
            <a:off x="13192963" y="3230033"/>
            <a:ext cx="10413835" cy="8295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50"/>
              <a:buFont typeface="Helvetica Neue"/>
              <a:buNone/>
              <a:defRPr b="0" i="0" sz="45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1276350" y="3230977"/>
            <a:ext cx="11109325" cy="82946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47675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Helvetica Neue"/>
              <a:buChar char="•"/>
              <a:defRPr b="0" i="0" sz="4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1193570" y="940523"/>
            <a:ext cx="21031199" cy="13435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7" name="Google Shape;47;p6"/>
          <p:cNvSpPr txBox="1"/>
          <p:nvPr/>
        </p:nvSpPr>
        <p:spPr>
          <a:xfrm>
            <a:off x="688211" y="12293558"/>
            <a:ext cx="393321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" name="Google Shape;48;p6"/>
          <p:cNvSpPr txBox="1"/>
          <p:nvPr/>
        </p:nvSpPr>
        <p:spPr>
          <a:xfrm>
            <a:off x="11495481" y="12318958"/>
            <a:ext cx="1393038" cy="317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/>
          </a:p>
        </p:txBody>
      </p:sp>
      <p:grpSp>
        <p:nvGrpSpPr>
          <p:cNvPr id="49" name="Google Shape;49;p6"/>
          <p:cNvGrpSpPr/>
          <p:nvPr/>
        </p:nvGrpSpPr>
        <p:grpSpPr>
          <a:xfrm>
            <a:off x="22549802" y="11812026"/>
            <a:ext cx="801621" cy="804911"/>
            <a:chOff x="-1" y="-1"/>
            <a:chExt cx="801620" cy="804909"/>
          </a:xfrm>
        </p:grpSpPr>
        <p:sp>
          <p:nvSpPr>
            <p:cNvPr id="50" name="Google Shape;50;p6"/>
            <p:cNvSpPr/>
            <p:nvPr/>
          </p:nvSpPr>
          <p:spPr>
            <a:xfrm rot="1560000">
              <a:off x="385577" y="164378"/>
              <a:ext cx="298360" cy="605788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 Light"/>
                <a:buNone/>
              </a:pPr>
              <a:r>
                <a:t/>
              </a:r>
              <a:endParaRPr b="0" i="0" sz="30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" name="Google Shape;51;p6"/>
            <p:cNvSpPr/>
            <p:nvPr/>
          </p:nvSpPr>
          <p:spPr>
            <a:xfrm flipH="1" rot="1590000">
              <a:off x="119476" y="34739"/>
              <a:ext cx="298360" cy="605788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 Light"/>
                <a:buNone/>
              </a:pPr>
              <a:r>
                <a:t/>
              </a:r>
              <a:endParaRPr b="0" i="0" sz="30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orem" showMasterSp="0">
  <p:cSld name="Theorem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3"/>
          <p:cNvSpPr txBox="1"/>
          <p:nvPr>
            <p:ph idx="1" type="body"/>
          </p:nvPr>
        </p:nvSpPr>
        <p:spPr>
          <a:xfrm>
            <a:off x="956733" y="3245713"/>
            <a:ext cx="22470300" cy="30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126666"/>
              </a:lnSpc>
              <a:spcBef>
                <a:spcPts val="210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Helvetica Neue"/>
              <a:buNone/>
              <a:defRPr b="0" i="0" sz="45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8" name="Google Shape;448;p53"/>
          <p:cNvSpPr txBox="1"/>
          <p:nvPr>
            <p:ph idx="2" type="body"/>
          </p:nvPr>
        </p:nvSpPr>
        <p:spPr>
          <a:xfrm>
            <a:off x="956733" y="8637608"/>
            <a:ext cx="22470300" cy="30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126666"/>
              </a:lnSpc>
              <a:spcBef>
                <a:spcPts val="160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Helvetica Neue"/>
              <a:buNone/>
              <a:defRPr b="0" i="0" sz="45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9" name="Google Shape;449;p53"/>
          <p:cNvSpPr txBox="1"/>
          <p:nvPr>
            <p:ph idx="3" type="body"/>
          </p:nvPr>
        </p:nvSpPr>
        <p:spPr>
          <a:xfrm>
            <a:off x="956733" y="6441798"/>
            <a:ext cx="224703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228600" lvl="0" marL="457200" marR="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5100"/>
              <a:buFont typeface="Helvetica Neue"/>
              <a:buNone/>
              <a:defRPr b="0" i="0" sz="101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0" name="Google Shape;450;p53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1" name="Google Shape;451;p53"/>
          <p:cNvSpPr txBox="1"/>
          <p:nvPr/>
        </p:nvSpPr>
        <p:spPr>
          <a:xfrm>
            <a:off x="688211" y="12293558"/>
            <a:ext cx="393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2" name="Google Shape;452;p53"/>
          <p:cNvSpPr txBox="1"/>
          <p:nvPr/>
        </p:nvSpPr>
        <p:spPr>
          <a:xfrm>
            <a:off x="11495481" y="12318958"/>
            <a:ext cx="13929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300"/>
          </a:p>
        </p:txBody>
      </p:sp>
      <p:grpSp>
        <p:nvGrpSpPr>
          <p:cNvPr id="453" name="Google Shape;453;p53"/>
          <p:cNvGrpSpPr/>
          <p:nvPr/>
        </p:nvGrpSpPr>
        <p:grpSpPr>
          <a:xfrm>
            <a:off x="22549816" y="11811954"/>
            <a:ext cx="801642" cy="805010"/>
            <a:chOff x="13" y="-73"/>
            <a:chExt cx="801642" cy="805010"/>
          </a:xfrm>
        </p:grpSpPr>
        <p:sp>
          <p:nvSpPr>
            <p:cNvPr id="454" name="Google Shape;454;p53"/>
            <p:cNvSpPr/>
            <p:nvPr/>
          </p:nvSpPr>
          <p:spPr>
            <a:xfrm rot="1559898">
              <a:off x="385607" y="164396"/>
              <a:ext cx="298396" cy="60578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5" name="Google Shape;455;p53"/>
            <p:cNvSpPr/>
            <p:nvPr/>
          </p:nvSpPr>
          <p:spPr>
            <a:xfrm flipH="1" rot="1590812">
              <a:off x="119472" y="34701"/>
              <a:ext cx="298381" cy="60575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Slide Option 1" showMasterSp="0" type="tx">
  <p:cSld name="TITLE_AND_BODY">
    <p:bg>
      <p:bgPr>
        <a:solidFill>
          <a:schemeClr val="accent2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ote-Image-1.png" id="457" name="Google Shape;457;p54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4"/>
          <p:cNvSpPr txBox="1"/>
          <p:nvPr>
            <p:ph idx="1" type="body"/>
          </p:nvPr>
        </p:nvSpPr>
        <p:spPr>
          <a:xfrm>
            <a:off x="6174740" y="5490926"/>
            <a:ext cx="120345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228600" lvl="0" marL="45720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b="0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9" name="Google Shape;459;p54"/>
          <p:cNvSpPr txBox="1"/>
          <p:nvPr>
            <p:ph idx="2" type="body"/>
          </p:nvPr>
        </p:nvSpPr>
        <p:spPr>
          <a:xfrm>
            <a:off x="6174740" y="9224726"/>
            <a:ext cx="120345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228600" lvl="0" marL="457200" marR="0" rtl="0" algn="ctr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b="0" i="0" sz="29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0" name="Google Shape;460;p54"/>
          <p:cNvSpPr txBox="1"/>
          <p:nvPr/>
        </p:nvSpPr>
        <p:spPr>
          <a:xfrm>
            <a:off x="688211" y="12293558"/>
            <a:ext cx="393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Helvetica Neue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3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1" name="Google Shape;461;p54"/>
          <p:cNvSpPr txBox="1"/>
          <p:nvPr/>
        </p:nvSpPr>
        <p:spPr>
          <a:xfrm>
            <a:off x="11495481" y="12318958"/>
            <a:ext cx="13929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300"/>
          </a:p>
        </p:txBody>
      </p:sp>
      <p:grpSp>
        <p:nvGrpSpPr>
          <p:cNvPr id="462" name="Google Shape;462;p54"/>
          <p:cNvGrpSpPr/>
          <p:nvPr/>
        </p:nvGrpSpPr>
        <p:grpSpPr>
          <a:xfrm>
            <a:off x="22549816" y="11811954"/>
            <a:ext cx="801642" cy="805010"/>
            <a:chOff x="13" y="-73"/>
            <a:chExt cx="801642" cy="805010"/>
          </a:xfrm>
        </p:grpSpPr>
        <p:sp>
          <p:nvSpPr>
            <p:cNvPr id="463" name="Google Shape;463;p54"/>
            <p:cNvSpPr/>
            <p:nvPr/>
          </p:nvSpPr>
          <p:spPr>
            <a:xfrm rot="1559898">
              <a:off x="385607" y="164396"/>
              <a:ext cx="298396" cy="60578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4" name="Google Shape;464;p54"/>
            <p:cNvSpPr/>
            <p:nvPr/>
          </p:nvSpPr>
          <p:spPr>
            <a:xfrm flipH="1" rot="1590812">
              <a:off x="119472" y="34701"/>
              <a:ext cx="298381" cy="60575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Slide Option 2" showMasterSp="0">
  <p:cSld name="Quote Slide Option 2">
    <p:bg>
      <p:bgPr>
        <a:solidFill>
          <a:schemeClr val="accent1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ote-Image-Orange.jpg" id="466" name="Google Shape;466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5"/>
          <p:cNvSpPr txBox="1"/>
          <p:nvPr>
            <p:ph idx="1" type="body"/>
          </p:nvPr>
        </p:nvSpPr>
        <p:spPr>
          <a:xfrm>
            <a:off x="6174740" y="5490926"/>
            <a:ext cx="120345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228600" lvl="0" marL="45720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b="0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8" name="Google Shape;468;p55"/>
          <p:cNvSpPr txBox="1"/>
          <p:nvPr>
            <p:ph idx="2" type="body"/>
          </p:nvPr>
        </p:nvSpPr>
        <p:spPr>
          <a:xfrm>
            <a:off x="6174740" y="9224726"/>
            <a:ext cx="120345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228600" lvl="0" marL="457200" marR="0" rtl="0" algn="ctr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Helvetica Neue"/>
              <a:buNone/>
              <a:defRPr b="0" i="0" sz="29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9" name="Google Shape;469;p55"/>
          <p:cNvSpPr txBox="1"/>
          <p:nvPr/>
        </p:nvSpPr>
        <p:spPr>
          <a:xfrm>
            <a:off x="688211" y="12293558"/>
            <a:ext cx="393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Helvetica Neue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3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0" name="Google Shape;470;p55"/>
          <p:cNvSpPr txBox="1"/>
          <p:nvPr/>
        </p:nvSpPr>
        <p:spPr>
          <a:xfrm>
            <a:off x="11495481" y="12318958"/>
            <a:ext cx="13929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300"/>
          </a:p>
        </p:txBody>
      </p:sp>
      <p:grpSp>
        <p:nvGrpSpPr>
          <p:cNvPr id="471" name="Google Shape;471;p55"/>
          <p:cNvGrpSpPr/>
          <p:nvPr/>
        </p:nvGrpSpPr>
        <p:grpSpPr>
          <a:xfrm>
            <a:off x="22549816" y="11811954"/>
            <a:ext cx="801642" cy="805010"/>
            <a:chOff x="13" y="-73"/>
            <a:chExt cx="801642" cy="805010"/>
          </a:xfrm>
        </p:grpSpPr>
        <p:sp>
          <p:nvSpPr>
            <p:cNvPr id="472" name="Google Shape;472;p55"/>
            <p:cNvSpPr/>
            <p:nvPr/>
          </p:nvSpPr>
          <p:spPr>
            <a:xfrm rot="1559898">
              <a:off x="385607" y="164396"/>
              <a:ext cx="298396" cy="60578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3" name="Google Shape;473;p55"/>
            <p:cNvSpPr/>
            <p:nvPr/>
          </p:nvSpPr>
          <p:spPr>
            <a:xfrm flipH="1" rot="1590812">
              <a:off x="119472" y="34701"/>
              <a:ext cx="298381" cy="60575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Slide Option 1" showMasterSp="0">
  <p:cSld name="Transition Slide Option 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ansition-Image-5.jpg" id="475" name="Google Shape;475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6" name="Google Shape;476;p56"/>
          <p:cNvGrpSpPr/>
          <p:nvPr/>
        </p:nvGrpSpPr>
        <p:grpSpPr>
          <a:xfrm flipH="1" rot="30251">
            <a:off x="19024329" y="11017898"/>
            <a:ext cx="1492277" cy="1498062"/>
            <a:chOff x="-86" y="-7"/>
            <a:chExt cx="1492219" cy="1498004"/>
          </a:xfrm>
        </p:grpSpPr>
        <p:sp>
          <p:nvSpPr>
            <p:cNvPr id="477" name="Google Shape;477;p56"/>
            <p:cNvSpPr/>
            <p:nvPr/>
          </p:nvSpPr>
          <p:spPr>
            <a:xfrm rot="1559020">
              <a:off x="717667" y="305863"/>
              <a:ext cx="555334" cy="1127569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rgbClr val="C8C9C9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8C9C9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8" name="Google Shape;478;p56"/>
            <p:cNvSpPr/>
            <p:nvPr/>
          </p:nvSpPr>
          <p:spPr>
            <a:xfrm flipH="1" rot="1589751">
              <a:off x="222294" y="64668"/>
              <a:ext cx="555440" cy="1127650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79" name="Google Shape;479;p56"/>
          <p:cNvSpPr txBox="1"/>
          <p:nvPr>
            <p:ph idx="1" type="body"/>
          </p:nvPr>
        </p:nvSpPr>
        <p:spPr>
          <a:xfrm>
            <a:off x="1535673" y="7978364"/>
            <a:ext cx="180945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l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Helvetica Neue"/>
              <a:buNone/>
              <a:defRPr b="1" i="0" sz="7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0" name="Google Shape;480;p56"/>
          <p:cNvSpPr txBox="1"/>
          <p:nvPr>
            <p:ph idx="2" type="body"/>
          </p:nvPr>
        </p:nvSpPr>
        <p:spPr>
          <a:xfrm>
            <a:off x="1535674" y="8977543"/>
            <a:ext cx="180945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Helvetica Neue"/>
              <a:buNone/>
              <a:defRPr b="0" i="0" sz="40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1" name="Google Shape;481;p56"/>
          <p:cNvSpPr txBox="1"/>
          <p:nvPr>
            <p:ph idx="12" type="sldNum"/>
          </p:nvPr>
        </p:nvSpPr>
        <p:spPr>
          <a:xfrm>
            <a:off x="12015489" y="13081000"/>
            <a:ext cx="3399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>
            <a:lvl1pPr indent="0" lvl="0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Slide Option 2" showMasterSp="0">
  <p:cSld name="Transition Slide Option 2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ansition-Image-6.jpg" id="483" name="Google Shape;483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738" y="-6117"/>
            <a:ext cx="24384000" cy="1371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4" name="Google Shape;484;p57"/>
          <p:cNvGrpSpPr/>
          <p:nvPr/>
        </p:nvGrpSpPr>
        <p:grpSpPr>
          <a:xfrm>
            <a:off x="6020564" y="7124896"/>
            <a:ext cx="1492219" cy="1498004"/>
            <a:chOff x="-86" y="-7"/>
            <a:chExt cx="1492219" cy="1498004"/>
          </a:xfrm>
        </p:grpSpPr>
        <p:sp>
          <p:nvSpPr>
            <p:cNvPr id="485" name="Google Shape;485;p57"/>
            <p:cNvSpPr/>
            <p:nvPr/>
          </p:nvSpPr>
          <p:spPr>
            <a:xfrm rot="1559020">
              <a:off x="717667" y="305863"/>
              <a:ext cx="555334" cy="1127569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641E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6" name="Google Shape;486;p57"/>
            <p:cNvSpPr/>
            <p:nvPr/>
          </p:nvSpPr>
          <p:spPr>
            <a:xfrm flipH="1" rot="1589751">
              <a:off x="222294" y="64668"/>
              <a:ext cx="555440" cy="1127650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87" name="Google Shape;487;p57"/>
          <p:cNvSpPr txBox="1"/>
          <p:nvPr>
            <p:ph idx="1" type="body"/>
          </p:nvPr>
        </p:nvSpPr>
        <p:spPr>
          <a:xfrm>
            <a:off x="9931504" y="8027261"/>
            <a:ext cx="132375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indent="-228600" lvl="0" marL="457200" marR="0" rtl="0" algn="r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Helvetica Neue"/>
              <a:buNone/>
              <a:defRPr b="1" i="0" sz="7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8" name="Google Shape;488;p57"/>
          <p:cNvSpPr txBox="1"/>
          <p:nvPr>
            <p:ph idx="2" type="body"/>
          </p:nvPr>
        </p:nvSpPr>
        <p:spPr>
          <a:xfrm>
            <a:off x="9906103" y="8974942"/>
            <a:ext cx="132375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r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Helvetica Neue"/>
              <a:buNone/>
              <a:defRPr b="0" i="0" sz="4000" u="none" cap="none" strike="noStrik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9" name="Google Shape;489;p57"/>
          <p:cNvSpPr txBox="1"/>
          <p:nvPr>
            <p:ph idx="12" type="sldNum"/>
          </p:nvPr>
        </p:nvSpPr>
        <p:spPr>
          <a:xfrm>
            <a:off x="12015489" y="13081000"/>
            <a:ext cx="3399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>
            <a:lvl1pPr indent="0" lvl="0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clusion" showMasterSp="0">
  <p:cSld name="Conclusion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-Image-3.jpg" id="491" name="Google Shape;491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8"/>
          <p:cNvSpPr txBox="1"/>
          <p:nvPr>
            <p:ph idx="1" type="body"/>
          </p:nvPr>
        </p:nvSpPr>
        <p:spPr>
          <a:xfrm>
            <a:off x="1268239" y="3544231"/>
            <a:ext cx="12032100" cy="5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6195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•"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3" name="Google Shape;493;p58"/>
          <p:cNvSpPr txBox="1"/>
          <p:nvPr>
            <p:ph idx="2" type="body"/>
          </p:nvPr>
        </p:nvSpPr>
        <p:spPr>
          <a:xfrm>
            <a:off x="16747861" y="956608"/>
            <a:ext cx="60471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r">
              <a:lnSpc>
                <a:spcPct val="196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4" name="Google Shape;494;p58"/>
          <p:cNvSpPr txBox="1"/>
          <p:nvPr>
            <p:ph idx="3" type="body"/>
          </p:nvPr>
        </p:nvSpPr>
        <p:spPr>
          <a:xfrm>
            <a:off x="16747861" y="1754473"/>
            <a:ext cx="60471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r">
              <a:lnSpc>
                <a:spcPct val="196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5" name="Google Shape;495;p58"/>
          <p:cNvSpPr txBox="1"/>
          <p:nvPr>
            <p:ph idx="4" type="body"/>
          </p:nvPr>
        </p:nvSpPr>
        <p:spPr>
          <a:xfrm>
            <a:off x="16747861" y="2552339"/>
            <a:ext cx="60471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r">
              <a:lnSpc>
                <a:spcPct val="196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6" name="Google Shape;496;p58"/>
          <p:cNvSpPr/>
          <p:nvPr/>
        </p:nvSpPr>
        <p:spPr>
          <a:xfrm>
            <a:off x="22920647" y="1308395"/>
            <a:ext cx="165600" cy="16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76200" lvl="0" marL="2413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Helvetica Neue Light"/>
              <a:buNone/>
            </a:pPr>
            <a:r>
              <a:t/>
            </a:r>
            <a:endParaRPr b="0" i="0" sz="2900" u="none" cap="none" strike="noStrike">
              <a:solidFill>
                <a:srgbClr val="53585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7" name="Google Shape;497;p58"/>
          <p:cNvSpPr/>
          <p:nvPr/>
        </p:nvSpPr>
        <p:spPr>
          <a:xfrm>
            <a:off x="22920647" y="2117298"/>
            <a:ext cx="165600" cy="16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300"/>
              </a:buClr>
              <a:buSzPts val="2900"/>
              <a:buFont typeface="Helvetica Neue Light"/>
              <a:buNone/>
            </a:pPr>
            <a:r>
              <a:t/>
            </a:r>
            <a:endParaRPr b="0" i="0" sz="2900" u="none" cap="none" strike="noStrike">
              <a:solidFill>
                <a:srgbClr val="53585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8" name="Google Shape;498;p58"/>
          <p:cNvSpPr/>
          <p:nvPr/>
        </p:nvSpPr>
        <p:spPr>
          <a:xfrm>
            <a:off x="22920647" y="2913502"/>
            <a:ext cx="165600" cy="16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300"/>
              </a:buClr>
              <a:buSzPts val="2900"/>
              <a:buFont typeface="Helvetica Neue Light"/>
              <a:buNone/>
            </a:pPr>
            <a:r>
              <a:t/>
            </a:r>
            <a:endParaRPr b="0" i="0" sz="2900" u="none" cap="none" strike="noStrike">
              <a:solidFill>
                <a:srgbClr val="53585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99" name="Google Shape;499;p58"/>
          <p:cNvGrpSpPr/>
          <p:nvPr/>
        </p:nvGrpSpPr>
        <p:grpSpPr>
          <a:xfrm>
            <a:off x="1287724" y="11865347"/>
            <a:ext cx="2817337" cy="736515"/>
            <a:chOff x="136" y="-132"/>
            <a:chExt cx="2817337" cy="736515"/>
          </a:xfrm>
        </p:grpSpPr>
        <p:grpSp>
          <p:nvGrpSpPr>
            <p:cNvPr id="500" name="Google Shape;500;p58"/>
            <p:cNvGrpSpPr/>
            <p:nvPr/>
          </p:nvGrpSpPr>
          <p:grpSpPr>
            <a:xfrm rot="29908">
              <a:off x="3001" y="2719"/>
              <a:ext cx="658355" cy="661358"/>
              <a:chOff x="119" y="-133"/>
              <a:chExt cx="658330" cy="661333"/>
            </a:xfrm>
          </p:grpSpPr>
          <p:sp>
            <p:nvSpPr>
              <p:cNvPr id="501" name="Google Shape;501;p58"/>
              <p:cNvSpPr/>
              <p:nvPr/>
            </p:nvSpPr>
            <p:spPr>
              <a:xfrm rot="1560016">
                <a:off x="316801" y="135030"/>
                <a:ext cx="244996" cy="497639"/>
              </a:xfrm>
              <a:custGeom>
                <a:rect b="b" l="l" r="r" t="t"/>
                <a:pathLst>
                  <a:path extrusionOk="0" h="120000" w="120000">
                    <a:moveTo>
                      <a:pt x="766" y="0"/>
                    </a:moveTo>
                    <a:lnTo>
                      <a:pt x="0" y="97722"/>
                    </a:lnTo>
                    <a:lnTo>
                      <a:pt x="120000" y="120000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8C9C9"/>
                  </a:buClr>
                  <a:buSzPts val="2900"/>
                  <a:buFont typeface="Helvetica Neue Light"/>
                  <a:buNone/>
                </a:pPr>
                <a:r>
                  <a:t/>
                </a:r>
                <a:endParaRPr b="0" i="0" sz="2900" u="none" cap="none" strike="noStrike">
                  <a:solidFill>
                    <a:srgbClr val="53585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02" name="Google Shape;502;p58"/>
              <p:cNvSpPr/>
              <p:nvPr/>
            </p:nvSpPr>
            <p:spPr>
              <a:xfrm flipH="1" rot="1592021">
                <a:off x="98210" y="28493"/>
                <a:ext cx="245118" cy="497749"/>
              </a:xfrm>
              <a:custGeom>
                <a:rect b="b" l="l" r="r" t="t"/>
                <a:pathLst>
                  <a:path extrusionOk="0" h="120000" w="120000">
                    <a:moveTo>
                      <a:pt x="766" y="0"/>
                    </a:moveTo>
                    <a:lnTo>
                      <a:pt x="0" y="97722"/>
                    </a:lnTo>
                    <a:lnTo>
                      <a:pt x="120000" y="120000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900"/>
                  <a:buFont typeface="Helvetica Neue Light"/>
                  <a:buNone/>
                </a:pPr>
                <a:r>
                  <a:t/>
                </a:r>
                <a:endParaRPr b="0" i="0" sz="2900" u="none" cap="none" strike="noStrike">
                  <a:solidFill>
                    <a:srgbClr val="53585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pic>
          <p:nvPicPr>
            <p:cNvPr descr="pasted-image.pdf" id="503" name="Google Shape;503;p58"/>
            <p:cNvPicPr preferRelativeResize="0"/>
            <p:nvPr/>
          </p:nvPicPr>
          <p:blipFill rotWithShape="1">
            <a:blip r:embed="rId3">
              <a:alphaModFix/>
            </a:blip>
            <a:srcRect b="0" l="18969" r="0" t="0"/>
            <a:stretch/>
          </p:blipFill>
          <p:spPr>
            <a:xfrm>
              <a:off x="536914" y="106829"/>
              <a:ext cx="2280559" cy="6295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4" name="Google Shape;504;p58"/>
          <p:cNvSpPr txBox="1"/>
          <p:nvPr>
            <p:ph idx="12" type="sldNum"/>
          </p:nvPr>
        </p:nvSpPr>
        <p:spPr>
          <a:xfrm>
            <a:off x="12015489" y="13081000"/>
            <a:ext cx="3399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>
            <a:lvl1pPr indent="0" lvl="0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5" name="Google Shape;505;p58"/>
          <p:cNvSpPr txBox="1"/>
          <p:nvPr>
            <p:ph type="title"/>
          </p:nvPr>
        </p:nvSpPr>
        <p:spPr>
          <a:xfrm>
            <a:off x="1193570" y="940523"/>
            <a:ext cx="121065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506" name="Google Shape;506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07310" y="626599"/>
            <a:ext cx="1511300" cy="15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gle Column Content" showMasterSp="0">
  <p:cSld name="Single Column Content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9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9" name="Google Shape;509;p59"/>
          <p:cNvSpPr txBox="1"/>
          <p:nvPr/>
        </p:nvSpPr>
        <p:spPr>
          <a:xfrm>
            <a:off x="688211" y="12293558"/>
            <a:ext cx="393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0" name="Google Shape;510;p59"/>
          <p:cNvSpPr txBox="1"/>
          <p:nvPr>
            <p:ph idx="1" type="body"/>
          </p:nvPr>
        </p:nvSpPr>
        <p:spPr>
          <a:xfrm>
            <a:off x="1247804" y="3230033"/>
            <a:ext cx="20976900" cy="81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61950" lvl="0" marL="45720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•"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1" name="Google Shape;511;p59"/>
          <p:cNvSpPr txBox="1"/>
          <p:nvPr/>
        </p:nvSpPr>
        <p:spPr>
          <a:xfrm>
            <a:off x="11495481" y="12318958"/>
            <a:ext cx="13929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300"/>
          </a:p>
        </p:txBody>
      </p:sp>
      <p:grpSp>
        <p:nvGrpSpPr>
          <p:cNvPr id="512" name="Google Shape;512;p59"/>
          <p:cNvGrpSpPr/>
          <p:nvPr/>
        </p:nvGrpSpPr>
        <p:grpSpPr>
          <a:xfrm>
            <a:off x="22549816" y="11811954"/>
            <a:ext cx="801642" cy="805010"/>
            <a:chOff x="13" y="-73"/>
            <a:chExt cx="801642" cy="805010"/>
          </a:xfrm>
        </p:grpSpPr>
        <p:sp>
          <p:nvSpPr>
            <p:cNvPr id="513" name="Google Shape;513;p59"/>
            <p:cNvSpPr/>
            <p:nvPr/>
          </p:nvSpPr>
          <p:spPr>
            <a:xfrm rot="1559898">
              <a:off x="385607" y="164396"/>
              <a:ext cx="298396" cy="60578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4" name="Google Shape;514;p59"/>
            <p:cNvSpPr/>
            <p:nvPr/>
          </p:nvSpPr>
          <p:spPr>
            <a:xfrm flipH="1" rot="1590812">
              <a:off x="119472" y="34701"/>
              <a:ext cx="298381" cy="60575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fault 0" type="tx">
  <p:cSld name="TITLE_AND_BODY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1"/>
          <p:cNvSpPr txBox="1"/>
          <p:nvPr>
            <p:ph idx="12" type="sldNum"/>
          </p:nvPr>
        </p:nvSpPr>
        <p:spPr>
          <a:xfrm>
            <a:off x="22172314" y="12884150"/>
            <a:ext cx="5352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 sz="2400">
                <a:solidFill>
                  <a:srgbClr val="9A9A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 sz="2400">
                <a:solidFill>
                  <a:srgbClr val="9A9A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 sz="2400">
                <a:solidFill>
                  <a:srgbClr val="9A9A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 sz="2400">
                <a:solidFill>
                  <a:srgbClr val="9A9A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 sz="2400">
                <a:solidFill>
                  <a:srgbClr val="9A9A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 sz="2400">
                <a:solidFill>
                  <a:srgbClr val="9A9A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 sz="2400">
                <a:solidFill>
                  <a:srgbClr val="9A9A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 sz="2400">
                <a:solidFill>
                  <a:srgbClr val="9A9A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 sz="2400">
                <a:solidFill>
                  <a:srgbClr val="9A9A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标题幻灯片">
  <p:cSld name="1_标题幻灯片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空白">
  <p:cSld name="1_空白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3"/>
          <p:cNvSpPr txBox="1"/>
          <p:nvPr>
            <p:ph type="title"/>
          </p:nvPr>
        </p:nvSpPr>
        <p:spPr>
          <a:xfrm>
            <a:off x="1219200" y="483540"/>
            <a:ext cx="219456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A1FE"/>
              </a:buClr>
              <a:buSzPts val="5600"/>
              <a:buFont typeface="Arial"/>
              <a:buNone/>
              <a:defRPr b="1" sz="5600">
                <a:solidFill>
                  <a:srgbClr val="13A1FE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  <a:defRPr/>
            </a:lvl9pPr>
          </a:lstStyle>
          <a:p/>
        </p:txBody>
      </p:sp>
      <p:sp>
        <p:nvSpPr>
          <p:cNvPr id="525" name="Google Shape;525;p63"/>
          <p:cNvSpPr txBox="1"/>
          <p:nvPr>
            <p:ph idx="1" type="body"/>
          </p:nvPr>
        </p:nvSpPr>
        <p:spPr>
          <a:xfrm>
            <a:off x="1219200" y="2183756"/>
            <a:ext cx="21945600" cy="10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572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1pPr>
            <a:lvl2pPr indent="-457200" lvl="1" marL="9144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2pPr>
            <a:lvl3pPr indent="-457200" lvl="2" marL="13716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3pPr>
            <a:lvl4pPr indent="-457200" lvl="3" marL="18288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4pPr>
            <a:lvl5pPr indent="-457200" lvl="4" marL="22860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5pPr>
            <a:lvl6pPr indent="-457200" lvl="5" marL="2743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6pPr>
            <a:lvl7pPr indent="-457200" lvl="6" marL="32004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7pPr>
            <a:lvl8pPr indent="-457200" lvl="7" marL="36576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8pPr>
            <a:lvl9pPr indent="-457200" lvl="8" marL="41148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9pPr>
          </a:lstStyle>
          <a:p/>
        </p:txBody>
      </p:sp>
      <p:sp>
        <p:nvSpPr>
          <p:cNvPr id="526" name="Google Shape;526;p63"/>
          <p:cNvSpPr txBox="1"/>
          <p:nvPr>
            <p:ph idx="12" type="sldNum"/>
          </p:nvPr>
        </p:nvSpPr>
        <p:spPr>
          <a:xfrm>
            <a:off x="22172314" y="12884150"/>
            <a:ext cx="5352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 sz="2400">
                <a:solidFill>
                  <a:srgbClr val="9A9A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 sz="2400">
                <a:solidFill>
                  <a:srgbClr val="9A9A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 sz="2400">
                <a:solidFill>
                  <a:srgbClr val="9A9A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 sz="2400">
                <a:solidFill>
                  <a:srgbClr val="9A9A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 sz="2400">
                <a:solidFill>
                  <a:srgbClr val="9A9A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 sz="2400">
                <a:solidFill>
                  <a:srgbClr val="9A9A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 sz="2400">
                <a:solidFill>
                  <a:srgbClr val="9A9A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 sz="2400">
                <a:solidFill>
                  <a:srgbClr val="9A9A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 sz="2400">
                <a:solidFill>
                  <a:srgbClr val="9A9A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7" name="Google Shape;527;p63"/>
          <p:cNvCxnSpPr/>
          <p:nvPr/>
        </p:nvCxnSpPr>
        <p:spPr>
          <a:xfrm>
            <a:off x="1219200" y="1751710"/>
            <a:ext cx="21945600" cy="0"/>
          </a:xfrm>
          <a:prstGeom prst="straightConnector1">
            <a:avLst/>
          </a:prstGeom>
          <a:noFill/>
          <a:ln cap="flat" cmpd="sng" w="25400">
            <a:solidFill>
              <a:srgbClr val="13A1FE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528" name="Google Shape;528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71338" y="1299794"/>
            <a:ext cx="672000" cy="359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ddle Diagram and Text">
  <p:cSld name="Middle Diagram and 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type="title"/>
          </p:nvPr>
        </p:nvSpPr>
        <p:spPr>
          <a:xfrm>
            <a:off x="1193570" y="940523"/>
            <a:ext cx="21031199" cy="13435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2005013" y="10115550"/>
            <a:ext cx="20373975" cy="2114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None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2" type="body"/>
          </p:nvPr>
        </p:nvSpPr>
        <p:spPr>
          <a:xfrm>
            <a:off x="2005013" y="3028950"/>
            <a:ext cx="20373974" cy="70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Helvetica Neue"/>
              <a:buNone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7"/>
          <p:cNvSpPr txBox="1"/>
          <p:nvPr/>
        </p:nvSpPr>
        <p:spPr>
          <a:xfrm>
            <a:off x="11495481" y="12318958"/>
            <a:ext cx="1393038" cy="317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/>
          </a:p>
        </p:txBody>
      </p:sp>
      <p:grpSp>
        <p:nvGrpSpPr>
          <p:cNvPr id="57" name="Google Shape;57;p7"/>
          <p:cNvGrpSpPr/>
          <p:nvPr/>
        </p:nvGrpSpPr>
        <p:grpSpPr>
          <a:xfrm>
            <a:off x="22549802" y="11812026"/>
            <a:ext cx="801621" cy="804911"/>
            <a:chOff x="-1" y="-1"/>
            <a:chExt cx="801620" cy="804909"/>
          </a:xfrm>
        </p:grpSpPr>
        <p:sp>
          <p:nvSpPr>
            <p:cNvPr id="58" name="Google Shape;58;p7"/>
            <p:cNvSpPr/>
            <p:nvPr/>
          </p:nvSpPr>
          <p:spPr>
            <a:xfrm rot="1560000">
              <a:off x="385577" y="164378"/>
              <a:ext cx="298360" cy="605788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 Light"/>
                <a:buNone/>
              </a:pPr>
              <a:r>
                <a:t/>
              </a:r>
              <a:endParaRPr b="0" i="0" sz="30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 flipH="1" rot="1590000">
              <a:off x="119476" y="34739"/>
              <a:ext cx="298360" cy="605788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 Light"/>
                <a:buNone/>
              </a:pPr>
              <a:r>
                <a:t/>
              </a:r>
              <a:endParaRPr b="0" i="0" sz="30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0" name="Google Shape;60;p7"/>
          <p:cNvSpPr txBox="1"/>
          <p:nvPr/>
        </p:nvSpPr>
        <p:spPr>
          <a:xfrm>
            <a:off x="688211" y="12293558"/>
            <a:ext cx="393321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正文" showMasterSp="0">
  <p:cSld name="1_正文">
    <p:bg>
      <p:bgPr>
        <a:solidFill>
          <a:srgbClr val="FFFFFF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4"/>
          <p:cNvSpPr/>
          <p:nvPr/>
        </p:nvSpPr>
        <p:spPr>
          <a:xfrm>
            <a:off x="-3476" y="13459377"/>
            <a:ext cx="24391200" cy="282600"/>
          </a:xfrm>
          <a:prstGeom prst="rect">
            <a:avLst/>
          </a:prstGeom>
          <a:solidFill>
            <a:srgbClr val="00A0E9"/>
          </a:solidFill>
          <a:ln>
            <a:noFill/>
          </a:ln>
        </p:spPr>
        <p:txBody>
          <a:bodyPr anchorCtr="0" anchor="ctr" bIns="101600" lIns="101600" spcFirstLastPara="1" rIns="101600" wrap="square" tIns="101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Merriweather Sans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31" name="Google Shape;531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506106" y="13132513"/>
            <a:ext cx="431030" cy="32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77600" y="13132513"/>
            <a:ext cx="431030" cy="326874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4"/>
          <p:cNvSpPr txBox="1"/>
          <p:nvPr>
            <p:ph idx="12" type="sldNum"/>
          </p:nvPr>
        </p:nvSpPr>
        <p:spPr>
          <a:xfrm>
            <a:off x="22172314" y="12884150"/>
            <a:ext cx="5352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4" name="Google Shape;534;p64"/>
          <p:cNvSpPr txBox="1"/>
          <p:nvPr>
            <p:ph type="title"/>
          </p:nvPr>
        </p:nvSpPr>
        <p:spPr>
          <a:xfrm>
            <a:off x="844064" y="730248"/>
            <a:ext cx="227748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76200" spcFirstLastPara="1" rIns="76200" wrap="square" tIns="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A1FE"/>
              </a:buClr>
              <a:buSzPts val="6400"/>
              <a:buFont typeface="Helvetica Neue"/>
              <a:buNone/>
              <a:defRPr b="1" sz="6400">
                <a:solidFill>
                  <a:srgbClr val="13A1F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  <a:defRPr/>
            </a:lvl9pPr>
          </a:lstStyle>
          <a:p/>
        </p:txBody>
      </p:sp>
      <p:sp>
        <p:nvSpPr>
          <p:cNvPr id="535" name="Google Shape;535;p64"/>
          <p:cNvSpPr txBox="1"/>
          <p:nvPr>
            <p:ph idx="1" type="body"/>
          </p:nvPr>
        </p:nvSpPr>
        <p:spPr>
          <a:xfrm>
            <a:off x="844064" y="1926148"/>
            <a:ext cx="22774800" cy="109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572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1pPr>
            <a:lvl2pPr indent="-457200" lvl="1" marL="9144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2pPr>
            <a:lvl3pPr indent="-457200" lvl="2" marL="13716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3pPr>
            <a:lvl4pPr indent="-457200" lvl="3" marL="18288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4pPr>
            <a:lvl5pPr indent="-457200" lvl="4" marL="22860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5pPr>
            <a:lvl6pPr indent="-457200" lvl="5" marL="2743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6pPr>
            <a:lvl7pPr indent="-457200" lvl="6" marL="32004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7pPr>
            <a:lvl8pPr indent="-457200" lvl="7" marL="36576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8pPr>
            <a:lvl9pPr indent="-457200" lvl="8" marL="41148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空白">
  <p:cSld name="3_空白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5"/>
          <p:cNvSpPr txBox="1"/>
          <p:nvPr>
            <p:ph idx="10" type="dt"/>
          </p:nvPr>
        </p:nvSpPr>
        <p:spPr>
          <a:xfrm>
            <a:off x="1676402" y="12712700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Merriweather Sans"/>
              <a:buNone/>
              <a:defRPr b="0" i="0" sz="48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Merriweather Sans"/>
              <a:buNone/>
              <a:defRPr b="0" i="0" sz="48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Merriweather Sans"/>
              <a:buNone/>
              <a:defRPr b="0" i="0" sz="48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Merriweather Sans"/>
              <a:buNone/>
              <a:defRPr b="0" i="0" sz="48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Merriweather Sans"/>
              <a:buNone/>
              <a:defRPr b="0" i="0" sz="48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Merriweather Sans"/>
              <a:buNone/>
              <a:defRPr b="0" i="0" sz="48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Merriweather Sans"/>
              <a:buNone/>
              <a:defRPr b="0" i="0" sz="48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Merriweather Sans"/>
              <a:buNone/>
              <a:defRPr b="0" i="0" sz="48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Merriweather Sans"/>
              <a:buNone/>
              <a:defRPr b="0" i="0" sz="48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/>
        </p:txBody>
      </p:sp>
      <p:sp>
        <p:nvSpPr>
          <p:cNvPr id="538" name="Google Shape;538;p65"/>
          <p:cNvSpPr txBox="1"/>
          <p:nvPr>
            <p:ph idx="11" type="ftr"/>
          </p:nvPr>
        </p:nvSpPr>
        <p:spPr>
          <a:xfrm>
            <a:off x="8077202" y="12712700"/>
            <a:ext cx="82296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Merriweather Sans"/>
              <a:buNone/>
              <a:defRPr b="0" i="0" sz="48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Merriweather Sans"/>
              <a:buNone/>
              <a:defRPr b="0" i="0" sz="48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Merriweather Sans"/>
              <a:buNone/>
              <a:defRPr b="0" i="0" sz="48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Merriweather Sans"/>
              <a:buNone/>
              <a:defRPr b="0" i="0" sz="48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Merriweather Sans"/>
              <a:buNone/>
              <a:defRPr b="0" i="0" sz="48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Merriweather Sans"/>
              <a:buNone/>
              <a:defRPr b="0" i="0" sz="48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Merriweather Sans"/>
              <a:buNone/>
              <a:defRPr b="0" i="0" sz="48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Merriweather Sans"/>
              <a:buNone/>
              <a:defRPr b="0" i="0" sz="48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Merriweather Sans"/>
              <a:buNone/>
              <a:defRPr b="0" i="0" sz="48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/>
        </p:txBody>
      </p:sp>
      <p:sp>
        <p:nvSpPr>
          <p:cNvPr id="539" name="Google Shape;539;p65"/>
          <p:cNvSpPr txBox="1"/>
          <p:nvPr>
            <p:ph idx="12" type="sldNum"/>
          </p:nvPr>
        </p:nvSpPr>
        <p:spPr>
          <a:xfrm>
            <a:off x="22191834" y="12901940"/>
            <a:ext cx="51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0" name="Google Shape;540;p65"/>
          <p:cNvSpPr txBox="1"/>
          <p:nvPr>
            <p:ph type="title"/>
          </p:nvPr>
        </p:nvSpPr>
        <p:spPr>
          <a:xfrm>
            <a:off x="1219202" y="483544"/>
            <a:ext cx="219456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A1FE"/>
              </a:buClr>
              <a:buSzPts val="6400"/>
              <a:buFont typeface="Arial"/>
              <a:buNone/>
              <a:defRPr b="0" sz="6400">
                <a:solidFill>
                  <a:srgbClr val="13A1FE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  <a:defRPr/>
            </a:lvl9pPr>
          </a:lstStyle>
          <a:p/>
        </p:txBody>
      </p:sp>
      <p:sp>
        <p:nvSpPr>
          <p:cNvPr id="541" name="Google Shape;541;p65"/>
          <p:cNvSpPr txBox="1"/>
          <p:nvPr>
            <p:ph idx="1" type="body"/>
          </p:nvPr>
        </p:nvSpPr>
        <p:spPr>
          <a:xfrm>
            <a:off x="1219202" y="2183758"/>
            <a:ext cx="21945600" cy="10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/>
          <a:lstStyle>
            <a:lvl1pPr indent="-4572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1pPr>
            <a:lvl2pPr indent="-457200" lvl="1" marL="9144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2pPr>
            <a:lvl3pPr indent="-457200" lvl="2" marL="13716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3pPr>
            <a:lvl4pPr indent="-457200" lvl="3" marL="18288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4pPr>
            <a:lvl5pPr indent="-457200" lvl="4" marL="22860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5pPr>
            <a:lvl6pPr indent="-457200" lvl="5" marL="2743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6pPr>
            <a:lvl7pPr indent="-457200" lvl="6" marL="32004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7pPr>
            <a:lvl8pPr indent="-457200" lvl="7" marL="36576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8pPr>
            <a:lvl9pPr indent="-457200" lvl="8" marL="41148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9pPr>
          </a:lstStyle>
          <a:p/>
        </p:txBody>
      </p:sp>
      <p:pic>
        <p:nvPicPr>
          <p:cNvPr descr="cid:image004.jpg@01CFE8C6.4E7039A0" id="542" name="Google Shape;54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966380" y="371476"/>
            <a:ext cx="2028948" cy="1216854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65"/>
          <p:cNvSpPr/>
          <p:nvPr/>
        </p:nvSpPr>
        <p:spPr>
          <a:xfrm>
            <a:off x="488320" y="429320"/>
            <a:ext cx="91200" cy="94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Microsoft YaHei"/>
              <a:buNone/>
            </a:pPr>
            <a:r>
              <a:t/>
            </a:r>
            <a:endParaRPr b="0" i="0" sz="64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标题和内容">
  <p:cSld name="1_标题和内容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6"/>
          <p:cNvSpPr txBox="1"/>
          <p:nvPr>
            <p:ph idx="1" type="body"/>
          </p:nvPr>
        </p:nvSpPr>
        <p:spPr>
          <a:xfrm>
            <a:off x="818928" y="2769108"/>
            <a:ext cx="22710000" cy="10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5715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5400"/>
              <a:buChar char="•"/>
              <a:defRPr sz="5400"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533400" lvl="1" marL="9144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800"/>
              <a:buChar char="•"/>
              <a:defRPr sz="4800"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508000" lvl="2" marL="13716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400"/>
              <a:buChar char="•"/>
              <a:defRPr sz="4400"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482600" lvl="3" marL="18288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000"/>
              <a:buChar char="•"/>
              <a:defRPr sz="4000"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482600" lvl="4" marL="22860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000"/>
              <a:buChar char="•"/>
              <a:defRPr sz="4000"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457200" lvl="5" marL="2743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6pPr>
            <a:lvl7pPr indent="-457200" lvl="6" marL="32004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7pPr>
            <a:lvl8pPr indent="-457200" lvl="7" marL="36576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8pPr>
            <a:lvl9pPr indent="-457200" lvl="8" marL="41148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9pPr>
          </a:lstStyle>
          <a:p/>
        </p:txBody>
      </p:sp>
      <p:sp>
        <p:nvSpPr>
          <p:cNvPr id="546" name="Google Shape;546;p66"/>
          <p:cNvSpPr/>
          <p:nvPr/>
        </p:nvSpPr>
        <p:spPr>
          <a:xfrm>
            <a:off x="-2" y="2560"/>
            <a:ext cx="24385800" cy="2048400"/>
          </a:xfrm>
          <a:prstGeom prst="rect">
            <a:avLst/>
          </a:prstGeom>
          <a:solidFill>
            <a:srgbClr val="00BE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rriweather Sans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547" name="Google Shape;547;p66"/>
          <p:cNvSpPr/>
          <p:nvPr/>
        </p:nvSpPr>
        <p:spPr>
          <a:xfrm>
            <a:off x="568882" y="540886"/>
            <a:ext cx="1498284" cy="906984"/>
          </a:xfrm>
          <a:custGeom>
            <a:rect b="b" l="l" r="r" t="t"/>
            <a:pathLst>
              <a:path extrusionOk="0" h="21600" w="2160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00BE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3"/>
              </a:buClr>
              <a:buSzPts val="3200"/>
              <a:buFont typeface="Merriweather Sans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pic>
        <p:nvPicPr>
          <p:cNvPr id="548" name="Google Shape;548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22530" y="647792"/>
            <a:ext cx="2436088" cy="142786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6"/>
          <p:cNvSpPr/>
          <p:nvPr/>
        </p:nvSpPr>
        <p:spPr>
          <a:xfrm>
            <a:off x="822900" y="502788"/>
            <a:ext cx="1498284" cy="906984"/>
          </a:xfrm>
          <a:custGeom>
            <a:rect b="b" l="l" r="r" t="t"/>
            <a:pathLst>
              <a:path extrusionOk="0" h="21600" w="2160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20BF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550" name="Google Shape;550;p66"/>
          <p:cNvSpPr/>
          <p:nvPr/>
        </p:nvSpPr>
        <p:spPr>
          <a:xfrm>
            <a:off x="568882" y="540886"/>
            <a:ext cx="1498284" cy="906984"/>
          </a:xfrm>
          <a:custGeom>
            <a:rect b="b" l="l" r="r" t="t"/>
            <a:pathLst>
              <a:path extrusionOk="0" h="21600" w="2160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00BE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3"/>
              </a:buClr>
              <a:buSzPts val="3200"/>
              <a:buFont typeface="Merriweather Sans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551" name="Google Shape;551;p66"/>
          <p:cNvSpPr/>
          <p:nvPr/>
        </p:nvSpPr>
        <p:spPr>
          <a:xfrm>
            <a:off x="568882" y="540886"/>
            <a:ext cx="1498284" cy="906984"/>
          </a:xfrm>
          <a:custGeom>
            <a:rect b="b" l="l" r="r" t="t"/>
            <a:pathLst>
              <a:path extrusionOk="0" h="21600" w="2160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00BE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3"/>
              </a:buClr>
              <a:buSzPts val="3200"/>
              <a:buFont typeface="Merriweather Sans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552" name="Google Shape;552;p66"/>
          <p:cNvSpPr/>
          <p:nvPr/>
        </p:nvSpPr>
        <p:spPr>
          <a:xfrm>
            <a:off x="822900" y="502788"/>
            <a:ext cx="1498284" cy="906984"/>
          </a:xfrm>
          <a:custGeom>
            <a:rect b="b" l="l" r="r" t="t"/>
            <a:pathLst>
              <a:path extrusionOk="0" h="21600" w="2160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20BF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553" name="Google Shape;553;p66"/>
          <p:cNvSpPr/>
          <p:nvPr/>
        </p:nvSpPr>
        <p:spPr>
          <a:xfrm>
            <a:off x="568882" y="540886"/>
            <a:ext cx="1498284" cy="906984"/>
          </a:xfrm>
          <a:custGeom>
            <a:rect b="b" l="l" r="r" t="t"/>
            <a:pathLst>
              <a:path extrusionOk="0" h="21600" w="2160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00BE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3"/>
              </a:buClr>
              <a:buSzPts val="3200"/>
              <a:buFont typeface="Merriweather Sans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554" name="Google Shape;554;p66"/>
          <p:cNvSpPr/>
          <p:nvPr/>
        </p:nvSpPr>
        <p:spPr>
          <a:xfrm>
            <a:off x="568882" y="540886"/>
            <a:ext cx="1498284" cy="906984"/>
          </a:xfrm>
          <a:custGeom>
            <a:rect b="b" l="l" r="r" t="t"/>
            <a:pathLst>
              <a:path extrusionOk="0" h="21600" w="2160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00BE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3"/>
              </a:buClr>
              <a:buSzPts val="3200"/>
              <a:buFont typeface="Merriweather Sans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555" name="Google Shape;555;p66"/>
          <p:cNvSpPr/>
          <p:nvPr/>
        </p:nvSpPr>
        <p:spPr>
          <a:xfrm>
            <a:off x="568882" y="540886"/>
            <a:ext cx="1498284" cy="906984"/>
          </a:xfrm>
          <a:custGeom>
            <a:rect b="b" l="l" r="r" t="t"/>
            <a:pathLst>
              <a:path extrusionOk="0" h="21600" w="2160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00BE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3"/>
              </a:buClr>
              <a:buSzPts val="3200"/>
              <a:buFont typeface="Merriweather Sans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556" name="Google Shape;556;p66"/>
          <p:cNvSpPr/>
          <p:nvPr/>
        </p:nvSpPr>
        <p:spPr>
          <a:xfrm>
            <a:off x="568882" y="540886"/>
            <a:ext cx="1498284" cy="906984"/>
          </a:xfrm>
          <a:custGeom>
            <a:rect b="b" l="l" r="r" t="t"/>
            <a:pathLst>
              <a:path extrusionOk="0" h="21600" w="2160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00BE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3"/>
              </a:buClr>
              <a:buSzPts val="3200"/>
              <a:buFont typeface="Merriweather Sans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557" name="Google Shape;557;p66"/>
          <p:cNvSpPr/>
          <p:nvPr/>
        </p:nvSpPr>
        <p:spPr>
          <a:xfrm>
            <a:off x="568882" y="540886"/>
            <a:ext cx="1498284" cy="906984"/>
          </a:xfrm>
          <a:custGeom>
            <a:rect b="b" l="l" r="r" t="t"/>
            <a:pathLst>
              <a:path extrusionOk="0" h="21600" w="2160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00BE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3"/>
              </a:buClr>
              <a:buSzPts val="3200"/>
              <a:buFont typeface="Merriweather Sans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558" name="Google Shape;558;p66"/>
          <p:cNvSpPr/>
          <p:nvPr/>
        </p:nvSpPr>
        <p:spPr>
          <a:xfrm>
            <a:off x="822900" y="502788"/>
            <a:ext cx="1498284" cy="906984"/>
          </a:xfrm>
          <a:custGeom>
            <a:rect b="b" l="l" r="r" t="t"/>
            <a:pathLst>
              <a:path extrusionOk="0" h="21600" w="2160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20BF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559" name="Google Shape;559;p66"/>
          <p:cNvSpPr/>
          <p:nvPr/>
        </p:nvSpPr>
        <p:spPr>
          <a:xfrm>
            <a:off x="568882" y="540886"/>
            <a:ext cx="1498284" cy="906984"/>
          </a:xfrm>
          <a:custGeom>
            <a:rect b="b" l="l" r="r" t="t"/>
            <a:pathLst>
              <a:path extrusionOk="0" h="21600" w="2160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00BE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3"/>
              </a:buClr>
              <a:buSzPts val="3200"/>
              <a:buFont typeface="Merriweather Sans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560" name="Google Shape;560;p66"/>
          <p:cNvSpPr/>
          <p:nvPr/>
        </p:nvSpPr>
        <p:spPr>
          <a:xfrm>
            <a:off x="822900" y="502788"/>
            <a:ext cx="1498284" cy="906984"/>
          </a:xfrm>
          <a:custGeom>
            <a:rect b="b" l="l" r="r" t="t"/>
            <a:pathLst>
              <a:path extrusionOk="0" h="21600" w="2160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20BF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561" name="Google Shape;561;p66"/>
          <p:cNvSpPr/>
          <p:nvPr/>
        </p:nvSpPr>
        <p:spPr>
          <a:xfrm>
            <a:off x="568882" y="540886"/>
            <a:ext cx="1498284" cy="906984"/>
          </a:xfrm>
          <a:custGeom>
            <a:rect b="b" l="l" r="r" t="t"/>
            <a:pathLst>
              <a:path extrusionOk="0" h="21600" w="2160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00BE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3"/>
              </a:buClr>
              <a:buSzPts val="3200"/>
              <a:buFont typeface="Merriweather Sans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562" name="Google Shape;562;p66"/>
          <p:cNvSpPr/>
          <p:nvPr/>
        </p:nvSpPr>
        <p:spPr>
          <a:xfrm>
            <a:off x="568882" y="540886"/>
            <a:ext cx="1498284" cy="906984"/>
          </a:xfrm>
          <a:custGeom>
            <a:rect b="b" l="l" r="r" t="t"/>
            <a:pathLst>
              <a:path extrusionOk="0" h="21600" w="2160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00BE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3"/>
              </a:buClr>
              <a:buSzPts val="3200"/>
              <a:buFont typeface="Merriweather Sans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563" name="Google Shape;563;p66"/>
          <p:cNvSpPr/>
          <p:nvPr/>
        </p:nvSpPr>
        <p:spPr>
          <a:xfrm>
            <a:off x="822900" y="502788"/>
            <a:ext cx="1498284" cy="906984"/>
          </a:xfrm>
          <a:custGeom>
            <a:rect b="b" l="l" r="r" t="t"/>
            <a:pathLst>
              <a:path extrusionOk="0" h="21600" w="2160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20BF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564" name="Google Shape;564;p66"/>
          <p:cNvSpPr/>
          <p:nvPr/>
        </p:nvSpPr>
        <p:spPr>
          <a:xfrm rot="10800000">
            <a:off x="415549" y="346652"/>
            <a:ext cx="1207799" cy="1207700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rriweather Sans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565" name="Google Shape;565;p66"/>
          <p:cNvSpPr/>
          <p:nvPr/>
        </p:nvSpPr>
        <p:spPr>
          <a:xfrm>
            <a:off x="671824" y="279302"/>
            <a:ext cx="1026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Microsoft YaHei"/>
              <a:buNone/>
            </a:pPr>
            <a:r>
              <a:t/>
            </a:r>
            <a:endParaRPr b="0" i="0" sz="7800" u="none" cap="none" strike="noStrike">
              <a:solidFill>
                <a:srgbClr val="00BEF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6" name="Google Shape;566;p66"/>
          <p:cNvSpPr/>
          <p:nvPr/>
        </p:nvSpPr>
        <p:spPr>
          <a:xfrm>
            <a:off x="822900" y="756788"/>
            <a:ext cx="1498284" cy="906984"/>
          </a:xfrm>
          <a:custGeom>
            <a:rect b="b" l="l" r="r" t="t"/>
            <a:pathLst>
              <a:path extrusionOk="0" h="21600" w="2160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20BF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567" name="Google Shape;567;p66"/>
          <p:cNvSpPr txBox="1"/>
          <p:nvPr>
            <p:ph type="title"/>
          </p:nvPr>
        </p:nvSpPr>
        <p:spPr>
          <a:xfrm>
            <a:off x="2048534" y="424800"/>
            <a:ext cx="124842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Microsoft YaHei"/>
              <a:buNone/>
              <a:defRPr sz="6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  <a:defRPr/>
            </a:lvl9pPr>
          </a:lstStyle>
          <a:p/>
        </p:txBody>
      </p:sp>
      <p:sp>
        <p:nvSpPr>
          <p:cNvPr id="568" name="Google Shape;568;p66"/>
          <p:cNvSpPr txBox="1"/>
          <p:nvPr>
            <p:ph idx="2" type="body"/>
          </p:nvPr>
        </p:nvSpPr>
        <p:spPr>
          <a:xfrm>
            <a:off x="555972" y="37556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rtl="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7800"/>
              <a:buNone/>
              <a:defRPr sz="7800">
                <a:solidFill>
                  <a:srgbClr val="03BEF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457200" lvl="1" marL="9144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2pPr>
            <a:lvl3pPr indent="-457200" lvl="2" marL="13716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3pPr>
            <a:lvl4pPr indent="-457200" lvl="3" marL="18288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4pPr>
            <a:lvl5pPr indent="-457200" lvl="4" marL="22860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5pPr>
            <a:lvl6pPr indent="-457200" lvl="5" marL="2743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6pPr>
            <a:lvl7pPr indent="-457200" lvl="6" marL="32004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7pPr>
            <a:lvl8pPr indent="-457200" lvl="7" marL="36576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8pPr>
            <a:lvl9pPr indent="-457200" lvl="8" marL="41148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Char char="•"/>
              <a:defRPr/>
            </a:lvl9pPr>
          </a:lstStyle>
          <a:p/>
        </p:txBody>
      </p:sp>
      <p:cxnSp>
        <p:nvCxnSpPr>
          <p:cNvPr id="569" name="Google Shape;569;p66"/>
          <p:cNvCxnSpPr/>
          <p:nvPr/>
        </p:nvCxnSpPr>
        <p:spPr>
          <a:xfrm flipH="1" rot="10800000">
            <a:off x="818930" y="-715714"/>
            <a:ext cx="2392800" cy="23928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8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96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19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384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6576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5" name="Google Shape;575;p68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75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5969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5800"/>
              <a:buFont typeface="Arial"/>
              <a:buChar char="•"/>
              <a:defRPr b="0" i="0" sz="6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565150" lvl="2" marL="137160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Merriweather Sans"/>
              <a:buChar char="–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533400" lvl="3" marL="182880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Char char="•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565150" lvl="4" marL="228600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Merriweather Sans"/>
              <a:buChar char="-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56515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6515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6515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6515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6" name="Google Shape;576;p68"/>
          <p:cNvSpPr txBox="1"/>
          <p:nvPr>
            <p:ph idx="12" type="sldNum"/>
          </p:nvPr>
        </p:nvSpPr>
        <p:spPr>
          <a:xfrm>
            <a:off x="22593219" y="12435243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4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4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4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4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4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4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4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4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4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9"/>
          <p:cNvSpPr txBox="1"/>
          <p:nvPr>
            <p:ph type="ctrTitle"/>
          </p:nvPr>
        </p:nvSpPr>
        <p:spPr>
          <a:xfrm>
            <a:off x="1881483" y="4156731"/>
            <a:ext cx="21975900" cy="49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19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384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6576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69"/>
          <p:cNvSpPr txBox="1"/>
          <p:nvPr>
            <p:ph idx="1" type="subTitle"/>
          </p:nvPr>
        </p:nvSpPr>
        <p:spPr>
          <a:xfrm>
            <a:off x="1838915" y="11137725"/>
            <a:ext cx="17068800" cy="12105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Arial"/>
              <a:buNone/>
              <a:defRPr b="0" i="0" sz="64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1219200" marR="0" rtl="0" algn="ctr">
              <a:spcBef>
                <a:spcPts val="1300"/>
              </a:spcBef>
              <a:spcAft>
                <a:spcPts val="0"/>
              </a:spcAft>
              <a:buClr>
                <a:srgbClr val="888888"/>
              </a:buClr>
              <a:buSzPts val="5800"/>
              <a:buFont typeface="Arial"/>
              <a:buNone/>
              <a:defRPr b="0" i="0" sz="6400" u="none" cap="none" strike="noStrik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2438400" marR="0" rtl="0" algn="ctr"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5300"/>
              <a:buFont typeface="Merriweather Sans"/>
              <a:buNone/>
              <a:defRPr b="0" i="0" sz="5300" u="none" cap="none" strike="noStrik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3657600" marR="0" rtl="0" algn="ctr"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Arial"/>
              <a:buNone/>
              <a:defRPr b="0" i="0" sz="5300" u="none" cap="none" strike="noStrik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4876800" marR="0" rtl="0" algn="ctr"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5300"/>
              <a:buFont typeface="Merriweather Sans"/>
              <a:buNone/>
              <a:defRPr b="0" i="0" sz="5300" u="none" cap="none" strike="noStrik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6096000" marR="0" rtl="0" algn="ctr"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5300"/>
              <a:buFont typeface="Arial"/>
              <a:buNone/>
              <a:defRPr b="0" i="0" sz="5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7315200" marR="0" rtl="0" algn="ctr"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5300"/>
              <a:buFont typeface="Arial"/>
              <a:buNone/>
              <a:defRPr b="0" i="0" sz="5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8534400" marR="0" rtl="0" algn="ctr"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5300"/>
              <a:buFont typeface="Arial"/>
              <a:buNone/>
              <a:defRPr b="0" i="0" sz="5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9753600" marR="0" rtl="0" algn="ctr"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5300"/>
              <a:buFont typeface="Arial"/>
              <a:buNone/>
              <a:defRPr b="0" i="0" sz="5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0" name="Google Shape;580;p69"/>
          <p:cNvSpPr txBox="1"/>
          <p:nvPr>
            <p:ph idx="2" type="body"/>
          </p:nvPr>
        </p:nvSpPr>
        <p:spPr>
          <a:xfrm>
            <a:off x="1833979" y="12169405"/>
            <a:ext cx="171912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228600" lvl="0" marL="457200" marR="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 b="0" i="0" sz="37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596900" lvl="1" marL="914400" marR="0" rtl="0" algn="l">
              <a:spcBef>
                <a:spcPts val="1300"/>
              </a:spcBef>
              <a:spcAft>
                <a:spcPts val="0"/>
              </a:spcAft>
              <a:buClr>
                <a:srgbClr val="404040"/>
              </a:buClr>
              <a:buSzPts val="5800"/>
              <a:buFont typeface="Arial"/>
              <a:buChar char="•"/>
              <a:defRPr b="0" i="0" sz="6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565150" lvl="2" marL="13716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Merriweather Sans"/>
              <a:buChar char="–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533400" lvl="3" marL="18288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Char char="•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565150" lvl="4" marL="22860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Merriweather Sans"/>
              <a:buChar char="-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565150" lvl="5" marL="27432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65150" lvl="6" marL="32004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65150" lvl="7" marL="36576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65150" lvl="8" marL="41148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0"/>
          <p:cNvSpPr txBox="1"/>
          <p:nvPr>
            <p:ph type="title"/>
          </p:nvPr>
        </p:nvSpPr>
        <p:spPr>
          <a:xfrm>
            <a:off x="452968" y="550333"/>
            <a:ext cx="23600700" cy="22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85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19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384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6576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3" name="Google Shape;583;p70"/>
          <p:cNvSpPr txBox="1"/>
          <p:nvPr>
            <p:ph idx="1" type="body"/>
          </p:nvPr>
        </p:nvSpPr>
        <p:spPr>
          <a:xfrm>
            <a:off x="452968" y="3500968"/>
            <a:ext cx="23600700" cy="9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228600" lvl="0" marL="457200" marR="0" rtl="0" algn="l">
              <a:spcBef>
                <a:spcPts val="1500"/>
              </a:spcBef>
              <a:spcAft>
                <a:spcPts val="0"/>
              </a:spcAft>
              <a:buSzPts val="3700"/>
              <a:buNone/>
              <a:defRPr b="0" i="0" sz="75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596900" lvl="1" marL="914400" marR="0" rtl="0" algn="l">
              <a:spcBef>
                <a:spcPts val="1300"/>
              </a:spcBef>
              <a:spcAft>
                <a:spcPts val="0"/>
              </a:spcAft>
              <a:buClr>
                <a:srgbClr val="404040"/>
              </a:buClr>
              <a:buSzPts val="5800"/>
              <a:buFont typeface="Arial"/>
              <a:buChar char="•"/>
              <a:defRPr b="0" i="0" sz="6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565150" lvl="2" marL="13716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Merriweather Sans"/>
              <a:buChar char="–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533400" lvl="3" marL="18288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Char char="•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565150" lvl="4" marL="22860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Merriweather Sans"/>
              <a:buChar char="-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565150" lvl="5" marL="27432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65150" lvl="6" marL="32004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65150" lvl="7" marL="36576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65150" lvl="8" marL="41148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Question or Section Black">
  <p:cSld name="Big Question or Section Black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1"/>
          <p:cNvSpPr txBox="1"/>
          <p:nvPr>
            <p:ph type="title"/>
          </p:nvPr>
        </p:nvSpPr>
        <p:spPr>
          <a:xfrm>
            <a:off x="452968" y="2538797"/>
            <a:ext cx="23600700" cy="65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17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19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384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6576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6" name="Google Shape;586;p71"/>
          <p:cNvSpPr txBox="1"/>
          <p:nvPr>
            <p:ph idx="1" type="body"/>
          </p:nvPr>
        </p:nvSpPr>
        <p:spPr>
          <a:xfrm>
            <a:off x="476645" y="7906773"/>
            <a:ext cx="23332800" cy="3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228600" lvl="0" marL="457200" marR="0" rtl="0" algn="l">
              <a:spcBef>
                <a:spcPts val="1300"/>
              </a:spcBef>
              <a:spcAft>
                <a:spcPts val="0"/>
              </a:spcAft>
              <a:buClr>
                <a:srgbClr val="3F3F3F"/>
              </a:buClr>
              <a:buSzPts val="5800"/>
              <a:buFont typeface="Arial"/>
              <a:buNone/>
              <a:defRPr b="0" i="0" sz="64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596900" lvl="1" marL="914400" marR="0" rtl="0" algn="l">
              <a:spcBef>
                <a:spcPts val="1300"/>
              </a:spcBef>
              <a:spcAft>
                <a:spcPts val="0"/>
              </a:spcAft>
              <a:buClr>
                <a:srgbClr val="404040"/>
              </a:buClr>
              <a:buSzPts val="5800"/>
              <a:buFont typeface="Arial"/>
              <a:buChar char="•"/>
              <a:defRPr b="0" i="0" sz="6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565150" lvl="2" marL="13716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Merriweather Sans"/>
              <a:buChar char="–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533400" lvl="3" marL="18288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Char char="•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565150" lvl="4" marL="22860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Merriweather Sans"/>
              <a:buChar char="-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565150" lvl="5" marL="27432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65150" lvl="6" marL="32004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65150" lvl="7" marL="36576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65150" lvl="8" marL="41148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2"/>
          <p:cNvSpPr txBox="1"/>
          <p:nvPr>
            <p:ph type="title"/>
          </p:nvPr>
        </p:nvSpPr>
        <p:spPr>
          <a:xfrm>
            <a:off x="452968" y="549277"/>
            <a:ext cx="23222400" cy="22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85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19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384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6576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9" name="Google Shape;589;p72"/>
          <p:cNvSpPr txBox="1"/>
          <p:nvPr>
            <p:ph idx="1" type="body"/>
          </p:nvPr>
        </p:nvSpPr>
        <p:spPr>
          <a:xfrm>
            <a:off x="452968" y="3501440"/>
            <a:ext cx="11283900" cy="9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228600" lvl="0" marL="457200" marR="0" rtl="0" algn="l">
              <a:spcBef>
                <a:spcPts val="1300"/>
              </a:spcBef>
              <a:spcAft>
                <a:spcPts val="0"/>
              </a:spcAft>
              <a:buSzPts val="3700"/>
              <a:buNone/>
              <a:defRPr b="0" i="0" sz="6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533400" lvl="1" marL="9144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Char char="•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5334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Merriweather Sans"/>
              <a:buChar char="–"/>
              <a:defRPr b="0" i="0" sz="48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469900" lvl="3" marL="1828800" marR="0" rtl="0" algn="l">
              <a:spcBef>
                <a:spcPts val="900"/>
              </a:spcBef>
              <a:spcAft>
                <a:spcPts val="0"/>
              </a:spcAft>
              <a:buClr>
                <a:srgbClr val="404040"/>
              </a:buClr>
              <a:buSzPts val="3800"/>
              <a:buFont typeface="Arial"/>
              <a:buChar char="•"/>
              <a:defRPr b="0" i="0" sz="4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501650" lvl="4" marL="2286000" marR="0" rtl="0" algn="l">
              <a:spcBef>
                <a:spcPts val="900"/>
              </a:spcBef>
              <a:spcAft>
                <a:spcPts val="0"/>
              </a:spcAft>
              <a:buClr>
                <a:srgbClr val="404040"/>
              </a:buClr>
              <a:buSzPts val="4300"/>
              <a:buFont typeface="Merriweather Sans"/>
              <a:buChar char="-"/>
              <a:defRPr b="0" i="0" sz="4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5334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334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334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334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0" name="Google Shape;590;p72"/>
          <p:cNvSpPr txBox="1"/>
          <p:nvPr>
            <p:ph idx="2" type="body"/>
          </p:nvPr>
        </p:nvSpPr>
        <p:spPr>
          <a:xfrm>
            <a:off x="12322048" y="3501440"/>
            <a:ext cx="11732100" cy="9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228600" lvl="0" marL="457200" marR="0" rtl="0" algn="l">
              <a:spcBef>
                <a:spcPts val="1300"/>
              </a:spcBef>
              <a:spcAft>
                <a:spcPts val="0"/>
              </a:spcAft>
              <a:buSzPts val="3700"/>
              <a:buNone/>
              <a:defRPr b="0" i="0" sz="6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533400" lvl="1" marL="9144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Char char="•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5334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Merriweather Sans"/>
              <a:buChar char="–"/>
              <a:defRPr b="0" i="0" sz="48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469900" lvl="3" marL="1828800" marR="0" rtl="0" algn="l">
              <a:spcBef>
                <a:spcPts val="900"/>
              </a:spcBef>
              <a:spcAft>
                <a:spcPts val="0"/>
              </a:spcAft>
              <a:buClr>
                <a:srgbClr val="404040"/>
              </a:buClr>
              <a:buSzPts val="3800"/>
              <a:buFont typeface="Arial"/>
              <a:buChar char="•"/>
              <a:defRPr b="0" i="0" sz="4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501650" lvl="4" marL="2286000" marR="0" rtl="0" algn="l">
              <a:spcBef>
                <a:spcPts val="900"/>
              </a:spcBef>
              <a:spcAft>
                <a:spcPts val="0"/>
              </a:spcAft>
              <a:buClr>
                <a:srgbClr val="404040"/>
              </a:buClr>
              <a:buSzPts val="4300"/>
              <a:buFont typeface="Merriweather Sans"/>
              <a:buChar char="-"/>
              <a:defRPr b="0" i="0" sz="4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5334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334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334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334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3"/>
          <p:cNvSpPr txBox="1"/>
          <p:nvPr>
            <p:ph type="title"/>
          </p:nvPr>
        </p:nvSpPr>
        <p:spPr>
          <a:xfrm>
            <a:off x="452968" y="549277"/>
            <a:ext cx="23600700" cy="22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85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19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384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6576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3" name="Google Shape;593;p73"/>
          <p:cNvSpPr txBox="1"/>
          <p:nvPr>
            <p:ph idx="1" type="body"/>
          </p:nvPr>
        </p:nvSpPr>
        <p:spPr>
          <a:xfrm>
            <a:off x="452971" y="3429789"/>
            <a:ext cx="112839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/>
          <a:lstStyle>
            <a:lvl1pPr indent="-228600" lvl="0" marL="457200" marR="0" rtl="0" algn="l">
              <a:spcBef>
                <a:spcPts val="1300"/>
              </a:spcBef>
              <a:spcAft>
                <a:spcPts val="0"/>
              </a:spcAft>
              <a:buClr>
                <a:srgbClr val="404040"/>
              </a:buClr>
              <a:buSzPts val="5800"/>
              <a:buFont typeface="Arial"/>
              <a:buNone/>
              <a:defRPr b="0" i="0" sz="6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None/>
              <a:defRPr b="1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Merriweather Sans"/>
              <a:buNone/>
              <a:defRPr b="1" i="0" sz="48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228600" lvl="3" marL="1828800" marR="0" rtl="0" algn="l">
              <a:spcBef>
                <a:spcPts val="900"/>
              </a:spcBef>
              <a:spcAft>
                <a:spcPts val="0"/>
              </a:spcAft>
              <a:buClr>
                <a:srgbClr val="404040"/>
              </a:buClr>
              <a:buSzPts val="3800"/>
              <a:buFont typeface="Arial"/>
              <a:buNone/>
              <a:defRPr b="1" i="0" sz="4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228600" lvl="4" marL="2286000" marR="0" rtl="0" algn="l">
              <a:spcBef>
                <a:spcPts val="900"/>
              </a:spcBef>
              <a:spcAft>
                <a:spcPts val="0"/>
              </a:spcAft>
              <a:buClr>
                <a:srgbClr val="404040"/>
              </a:buClr>
              <a:buSzPts val="4300"/>
              <a:buFont typeface="Merriweather Sans"/>
              <a:buNone/>
              <a:defRPr b="1" i="0" sz="4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228600" lvl="5" marL="27432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b="1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b="1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b="1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b="1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4" name="Google Shape;594;p73"/>
          <p:cNvSpPr txBox="1"/>
          <p:nvPr>
            <p:ph idx="2" type="body"/>
          </p:nvPr>
        </p:nvSpPr>
        <p:spPr>
          <a:xfrm>
            <a:off x="452971" y="4918976"/>
            <a:ext cx="11283900" cy="79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228600" lvl="0" marL="457200" marR="0" rtl="0" algn="l">
              <a:spcBef>
                <a:spcPts val="1100"/>
              </a:spcBef>
              <a:spcAft>
                <a:spcPts val="0"/>
              </a:spcAft>
              <a:buSzPts val="3700"/>
              <a:buNone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50165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300"/>
              <a:buFont typeface="Arial"/>
              <a:buChar char="•"/>
              <a:defRPr b="0" i="0" sz="48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501650" lvl="2" marL="1371600" marR="0" rtl="0" algn="l">
              <a:spcBef>
                <a:spcPts val="900"/>
              </a:spcBef>
              <a:spcAft>
                <a:spcPts val="0"/>
              </a:spcAft>
              <a:buClr>
                <a:srgbClr val="404040"/>
              </a:buClr>
              <a:buSzPts val="4300"/>
              <a:buFont typeface="Merriweather Sans"/>
              <a:buChar char="–"/>
              <a:defRPr b="0" i="0" sz="4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44450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"/>
              <a:buChar char="•"/>
              <a:defRPr b="0" i="0" sz="37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46355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404040"/>
              </a:buClr>
              <a:buSzPts val="3700"/>
              <a:buFont typeface="Merriweather Sans"/>
              <a:buChar char="-"/>
              <a:defRPr b="0" i="0" sz="37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501650" lvl="5" marL="27432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01650" lvl="6" marL="32004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01650" lvl="7" marL="36576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01650" lvl="8" marL="41148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5" name="Google Shape;595;p73"/>
          <p:cNvSpPr txBox="1"/>
          <p:nvPr>
            <p:ph idx="3" type="body"/>
          </p:nvPr>
        </p:nvSpPr>
        <p:spPr>
          <a:xfrm>
            <a:off x="12419584" y="3429789"/>
            <a:ext cx="116343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/>
          <a:lstStyle>
            <a:lvl1pPr indent="-228600" lvl="0" marL="457200" marR="0" rtl="0" algn="l">
              <a:spcBef>
                <a:spcPts val="1300"/>
              </a:spcBef>
              <a:spcAft>
                <a:spcPts val="0"/>
              </a:spcAft>
              <a:buClr>
                <a:srgbClr val="404040"/>
              </a:buClr>
              <a:buSzPts val="5800"/>
              <a:buFont typeface="Arial"/>
              <a:buNone/>
              <a:defRPr b="0" i="0" sz="6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None/>
              <a:defRPr b="1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Merriweather Sans"/>
              <a:buNone/>
              <a:defRPr b="1" i="0" sz="48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228600" lvl="3" marL="1828800" marR="0" rtl="0" algn="l">
              <a:spcBef>
                <a:spcPts val="900"/>
              </a:spcBef>
              <a:spcAft>
                <a:spcPts val="0"/>
              </a:spcAft>
              <a:buClr>
                <a:srgbClr val="404040"/>
              </a:buClr>
              <a:buSzPts val="3800"/>
              <a:buFont typeface="Arial"/>
              <a:buNone/>
              <a:defRPr b="1" i="0" sz="4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228600" lvl="4" marL="2286000" marR="0" rtl="0" algn="l">
              <a:spcBef>
                <a:spcPts val="900"/>
              </a:spcBef>
              <a:spcAft>
                <a:spcPts val="0"/>
              </a:spcAft>
              <a:buClr>
                <a:srgbClr val="404040"/>
              </a:buClr>
              <a:buSzPts val="4300"/>
              <a:buFont typeface="Merriweather Sans"/>
              <a:buNone/>
              <a:defRPr b="1" i="0" sz="4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228600" lvl="5" marL="27432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b="1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b="1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b="1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b="1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6" name="Google Shape;596;p73"/>
          <p:cNvSpPr txBox="1"/>
          <p:nvPr>
            <p:ph idx="4" type="body"/>
          </p:nvPr>
        </p:nvSpPr>
        <p:spPr>
          <a:xfrm>
            <a:off x="12419584" y="4918976"/>
            <a:ext cx="11634300" cy="79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228600" lvl="0" marL="457200" marR="0" rtl="0" algn="l">
              <a:spcBef>
                <a:spcPts val="1100"/>
              </a:spcBef>
              <a:spcAft>
                <a:spcPts val="0"/>
              </a:spcAft>
              <a:buSzPts val="3700"/>
              <a:buNone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50165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300"/>
              <a:buFont typeface="Arial"/>
              <a:buChar char="•"/>
              <a:defRPr b="0" i="0" sz="48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501650" lvl="2" marL="1371600" marR="0" rtl="0" algn="l">
              <a:spcBef>
                <a:spcPts val="900"/>
              </a:spcBef>
              <a:spcAft>
                <a:spcPts val="0"/>
              </a:spcAft>
              <a:buClr>
                <a:srgbClr val="404040"/>
              </a:buClr>
              <a:buSzPts val="4300"/>
              <a:buFont typeface="Merriweather Sans"/>
              <a:buChar char="–"/>
              <a:defRPr b="0" i="0" sz="4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44450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"/>
              <a:buChar char="•"/>
              <a:defRPr b="0" i="0" sz="37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46355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404040"/>
              </a:buClr>
              <a:buSzPts val="3700"/>
              <a:buFont typeface="Merriweather Sans"/>
              <a:buChar char="-"/>
              <a:defRPr b="0" i="0" sz="37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501650" lvl="5" marL="27432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01650" lvl="6" marL="32004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01650" lvl="7" marL="36576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01650" lvl="8" marL="41148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4"/>
          <p:cNvSpPr txBox="1"/>
          <p:nvPr>
            <p:ph type="title"/>
          </p:nvPr>
        </p:nvSpPr>
        <p:spPr>
          <a:xfrm>
            <a:off x="452968" y="551101"/>
            <a:ext cx="236007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75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19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384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6576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ultiple Diagrams and Text">
  <p:cSld name="Multiple Diagrams and 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/>
          <p:nvPr>
            <p:ph type="title"/>
          </p:nvPr>
        </p:nvSpPr>
        <p:spPr>
          <a:xfrm>
            <a:off x="1193570" y="940523"/>
            <a:ext cx="21031199" cy="13435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" name="Google Shape;63;p8"/>
          <p:cNvSpPr txBox="1"/>
          <p:nvPr/>
        </p:nvSpPr>
        <p:spPr>
          <a:xfrm>
            <a:off x="688211" y="12293558"/>
            <a:ext cx="393321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Google Shape;64;p8"/>
          <p:cNvSpPr txBox="1"/>
          <p:nvPr>
            <p:ph idx="1" type="body"/>
          </p:nvPr>
        </p:nvSpPr>
        <p:spPr>
          <a:xfrm>
            <a:off x="1193800" y="10058400"/>
            <a:ext cx="5492750" cy="17541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None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2" type="body"/>
          </p:nvPr>
        </p:nvSpPr>
        <p:spPr>
          <a:xfrm>
            <a:off x="8962795" y="10058400"/>
            <a:ext cx="5492750" cy="17541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None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3" type="body"/>
          </p:nvPr>
        </p:nvSpPr>
        <p:spPr>
          <a:xfrm>
            <a:off x="16732020" y="10058400"/>
            <a:ext cx="5492750" cy="17541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None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7" name="Google Shape;67;p8"/>
          <p:cNvSpPr txBox="1"/>
          <p:nvPr>
            <p:ph idx="4" type="body"/>
          </p:nvPr>
        </p:nvSpPr>
        <p:spPr>
          <a:xfrm>
            <a:off x="946150" y="2743200"/>
            <a:ext cx="5997575" cy="6886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Helvetica Neue"/>
              <a:buNone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" name="Google Shape;68;p8"/>
          <p:cNvSpPr txBox="1"/>
          <p:nvPr>
            <p:ph idx="5" type="body"/>
          </p:nvPr>
        </p:nvSpPr>
        <p:spPr>
          <a:xfrm>
            <a:off x="8710382" y="2743200"/>
            <a:ext cx="5997575" cy="6886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Helvetica Neue"/>
              <a:buNone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" name="Google Shape;69;p8"/>
          <p:cNvSpPr txBox="1"/>
          <p:nvPr>
            <p:ph idx="6" type="body"/>
          </p:nvPr>
        </p:nvSpPr>
        <p:spPr>
          <a:xfrm>
            <a:off x="16479606" y="2743200"/>
            <a:ext cx="5997575" cy="6886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Helvetica Neue"/>
              <a:buNone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" name="Google Shape;70;p8"/>
          <p:cNvSpPr txBox="1"/>
          <p:nvPr/>
        </p:nvSpPr>
        <p:spPr>
          <a:xfrm>
            <a:off x="11495481" y="12318958"/>
            <a:ext cx="1393038" cy="317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>
            <a:off x="22549802" y="11812026"/>
            <a:ext cx="801621" cy="804911"/>
            <a:chOff x="-1" y="-1"/>
            <a:chExt cx="801620" cy="804909"/>
          </a:xfrm>
        </p:grpSpPr>
        <p:sp>
          <p:nvSpPr>
            <p:cNvPr id="72" name="Google Shape;72;p8"/>
            <p:cNvSpPr/>
            <p:nvPr/>
          </p:nvSpPr>
          <p:spPr>
            <a:xfrm rot="1560000">
              <a:off x="385577" y="164378"/>
              <a:ext cx="298360" cy="605788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 Light"/>
                <a:buNone/>
              </a:pPr>
              <a:r>
                <a:t/>
              </a:r>
              <a:endParaRPr b="0" i="0" sz="30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 flipH="1" rot="1590000">
              <a:off x="119476" y="34739"/>
              <a:ext cx="298360" cy="605788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 Light"/>
                <a:buNone/>
              </a:pPr>
              <a:r>
                <a:t/>
              </a:r>
              <a:endParaRPr b="0" i="0" sz="30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tabricks_logoTM_rgb_TM.eps" id="600" name="Google Shape;600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968" y="12856634"/>
            <a:ext cx="2857497" cy="427564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75"/>
          <p:cNvSpPr txBox="1"/>
          <p:nvPr>
            <p:ph type="title"/>
          </p:nvPr>
        </p:nvSpPr>
        <p:spPr>
          <a:xfrm>
            <a:off x="452968" y="546099"/>
            <a:ext cx="8022300" cy="53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19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384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6576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75"/>
          <p:cNvSpPr txBox="1"/>
          <p:nvPr>
            <p:ph idx="1" type="body"/>
          </p:nvPr>
        </p:nvSpPr>
        <p:spPr>
          <a:xfrm>
            <a:off x="9369304" y="546101"/>
            <a:ext cx="14684700" cy="117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228600" lvl="0" marL="457200" marR="0" rtl="0" algn="l">
              <a:spcBef>
                <a:spcPts val="1300"/>
              </a:spcBef>
              <a:spcAft>
                <a:spcPts val="0"/>
              </a:spcAft>
              <a:buSzPts val="3700"/>
              <a:buNone/>
              <a:defRPr b="0" i="0" sz="6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533400" lvl="1" marL="9144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Char char="•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5334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Merriweather Sans"/>
              <a:buChar char="–"/>
              <a:defRPr b="0" i="0" sz="48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469900" lvl="3" marL="1828800" marR="0" rtl="0" algn="l">
              <a:spcBef>
                <a:spcPts val="900"/>
              </a:spcBef>
              <a:spcAft>
                <a:spcPts val="0"/>
              </a:spcAft>
              <a:buClr>
                <a:srgbClr val="404040"/>
              </a:buClr>
              <a:buSzPts val="3800"/>
              <a:buFont typeface="Arial"/>
              <a:buChar char="•"/>
              <a:defRPr b="0" i="0" sz="4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501650" lvl="4" marL="2286000" marR="0" rtl="0" algn="l">
              <a:spcBef>
                <a:spcPts val="900"/>
              </a:spcBef>
              <a:spcAft>
                <a:spcPts val="0"/>
              </a:spcAft>
              <a:buClr>
                <a:srgbClr val="404040"/>
              </a:buClr>
              <a:buSzPts val="4300"/>
              <a:buFont typeface="Merriweather Sans"/>
              <a:buChar char="-"/>
              <a:defRPr b="0" i="0" sz="4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565150" lvl="5" marL="27432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65150" lvl="6" marL="32004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65150" lvl="7" marL="36576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65150" lvl="8" marL="41148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3" name="Google Shape;603;p75"/>
          <p:cNvSpPr txBox="1"/>
          <p:nvPr>
            <p:ph idx="2" type="body"/>
          </p:nvPr>
        </p:nvSpPr>
        <p:spPr>
          <a:xfrm>
            <a:off x="452968" y="6990651"/>
            <a:ext cx="8022300" cy="5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300"/>
              <a:buFont typeface="Arial"/>
              <a:buNone/>
              <a:defRPr b="0" i="0" sz="48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900"/>
              <a:buFont typeface="Arial"/>
              <a:buNone/>
              <a:defRPr b="0" i="0" sz="32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228600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700"/>
              <a:buFont typeface="Merriweather Sans"/>
              <a:buNone/>
              <a:defRPr b="0" i="0" sz="27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228600" lvl="3" marL="1828800" marR="0" rtl="0" algn="l"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Arial"/>
              <a:buNone/>
              <a:defRPr b="0" i="0" sz="2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22860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Merriweather Sans"/>
              <a:buNone/>
              <a:defRPr b="0" i="0" sz="2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22860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6"/>
          <p:cNvSpPr txBox="1"/>
          <p:nvPr>
            <p:ph type="title"/>
          </p:nvPr>
        </p:nvSpPr>
        <p:spPr>
          <a:xfrm>
            <a:off x="452968" y="9601200"/>
            <a:ext cx="235737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1" i="0" sz="5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19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384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6576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76"/>
          <p:cNvSpPr/>
          <p:nvPr>
            <p:ph idx="2" type="pic"/>
          </p:nvPr>
        </p:nvSpPr>
        <p:spPr>
          <a:xfrm>
            <a:off x="452968" y="1225549"/>
            <a:ext cx="235737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0" lvl="0" marL="0" marR="0" rtl="0" algn="l">
              <a:spcBef>
                <a:spcPts val="1700"/>
              </a:spcBef>
              <a:spcAft>
                <a:spcPts val="0"/>
              </a:spcAft>
              <a:buClr>
                <a:srgbClr val="404040"/>
              </a:buClr>
              <a:buSzPts val="7700"/>
              <a:buFont typeface="Arial"/>
              <a:buNone/>
              <a:defRPr b="0" i="0" sz="85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1219200" marR="0" rtl="0" algn="l">
              <a:spcBef>
                <a:spcPts val="1500"/>
              </a:spcBef>
              <a:spcAft>
                <a:spcPts val="0"/>
              </a:spcAft>
              <a:buClr>
                <a:srgbClr val="404040"/>
              </a:buClr>
              <a:buSzPts val="6700"/>
              <a:buFont typeface="Arial"/>
              <a:buNone/>
              <a:defRPr b="0" i="0" sz="75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2438400" marR="0" rtl="0" algn="l">
              <a:spcBef>
                <a:spcPts val="1300"/>
              </a:spcBef>
              <a:spcAft>
                <a:spcPts val="0"/>
              </a:spcAft>
              <a:buClr>
                <a:srgbClr val="404040"/>
              </a:buClr>
              <a:buSzPts val="6400"/>
              <a:buFont typeface="Merriweather Sans"/>
              <a:buNone/>
              <a:defRPr b="0" i="0" sz="6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36576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None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48768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Merriweather Sans"/>
              <a:buNone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60960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73152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85344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97536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7" name="Google Shape;607;p76"/>
          <p:cNvSpPr txBox="1"/>
          <p:nvPr>
            <p:ph idx="1" type="body"/>
          </p:nvPr>
        </p:nvSpPr>
        <p:spPr>
          <a:xfrm>
            <a:off x="452968" y="10734675"/>
            <a:ext cx="23573700" cy="16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228600" lvl="0" marL="457200" marR="0" rtl="0" algn="l">
              <a:spcBef>
                <a:spcPts val="70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"/>
              <a:buNone/>
              <a:defRPr b="0" i="0" sz="37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900"/>
              <a:buFont typeface="Arial"/>
              <a:buNone/>
              <a:defRPr b="0" i="0" sz="32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228600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700"/>
              <a:buFont typeface="Merriweather Sans"/>
              <a:buNone/>
              <a:defRPr b="0" i="0" sz="27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228600" lvl="3" marL="1828800" marR="0" rtl="0" algn="l"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Arial"/>
              <a:buNone/>
              <a:defRPr b="0" i="0" sz="2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22860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Merriweather Sans"/>
              <a:buNone/>
              <a:defRPr b="0" i="0" sz="2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22860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ustom Layout">
  <p:cSld name="1_Custom Layout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8"/>
          <p:cNvSpPr txBox="1"/>
          <p:nvPr/>
        </p:nvSpPr>
        <p:spPr>
          <a:xfrm>
            <a:off x="2523067" y="550333"/>
            <a:ext cx="19126500" cy="22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700"/>
              <a:buFont typeface="Arial"/>
              <a:buNone/>
            </a:pPr>
            <a:r>
              <a:rPr b="0" i="0" lang="en-US" sz="10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Use this Chart to Start</a:t>
            </a:r>
            <a:endParaRPr b="0" i="0" sz="10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1" name="Google Shape;611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90333" y="3064933"/>
            <a:ext cx="19397130" cy="9321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bricks_logoTM_rgb_TM.eps" id="612" name="Google Shape;61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968" y="12856634"/>
            <a:ext cx="2857497" cy="427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oogle Shape;614;p79"/>
          <p:cNvGrpSpPr/>
          <p:nvPr/>
        </p:nvGrpSpPr>
        <p:grpSpPr>
          <a:xfrm>
            <a:off x="2129395" y="2523098"/>
            <a:ext cx="21890840" cy="9893425"/>
            <a:chOff x="798513" y="946150"/>
            <a:chExt cx="8208962" cy="3709988"/>
          </a:xfrm>
        </p:grpSpPr>
        <p:pic>
          <p:nvPicPr>
            <p:cNvPr descr="01_FLASHLIGHT_exploration.png" id="615" name="Google Shape;615;p7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46138" y="987425"/>
              <a:ext cx="1092200" cy="109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02_CLOUDCLUSTER_managedclusters.png" id="616" name="Google Shape;616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38338" y="1006475"/>
              <a:ext cx="1073150" cy="107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03_PIPELINES.png" id="617" name="Google Shape;617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63875" y="1006475"/>
              <a:ext cx="1073150" cy="107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04_THIRDPARTY.png" id="618" name="Google Shape;618;p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94163" y="1006475"/>
              <a:ext cx="1082675" cy="1082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05_UNIFIED_PLATFORM_knot.eps.png" id="619" name="Google Shape;619;p7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568950" y="946150"/>
              <a:ext cx="1144588" cy="11445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06_COMMUNITY.png" id="620" name="Google Shape;620;p7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819900" y="1065213"/>
              <a:ext cx="987425" cy="98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07_LIBRARIES.png" id="621" name="Google Shape;621;p7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913688" y="1027113"/>
              <a:ext cx="1093787" cy="10937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08_LOGO_BUG.png" id="622" name="Google Shape;622;p7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607050" y="3424238"/>
              <a:ext cx="1073150" cy="107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09_EXPLORE_LANGUAGE.png" id="623" name="Google Shape;623;p7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98513" y="2325688"/>
              <a:ext cx="1079500" cy="107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10_COLLABORATE.png" id="624" name="Google Shape;624;p7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958975" y="2338388"/>
              <a:ext cx="989013" cy="989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11_CHART_visualize.png" id="625" name="Google Shape;625;p7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105150" y="2392363"/>
              <a:ext cx="989013" cy="989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12_DASHBOARD.png" id="626" name="Google Shape;626;p7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143375" y="2381250"/>
              <a:ext cx="973138" cy="97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13_CLUSTERS.png" id="627" name="Google Shape;627;p7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835025" y="3552825"/>
              <a:ext cx="1103313" cy="1103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14_WAND_PowerSpark.png" id="628" name="Google Shape;628;p7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954213" y="3554413"/>
              <a:ext cx="1047750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15_IMPORT_CLOUD.png" id="629" name="Google Shape;629;p7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082925" y="3552825"/>
              <a:ext cx="1035050" cy="1035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16_CALENDAR_schedule.png" id="630" name="Google Shape;630;p7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664200" y="2393950"/>
              <a:ext cx="973138" cy="974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17_CHECKLIST_monitor.png" id="631" name="Google Shape;631;p79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837363" y="2392363"/>
              <a:ext cx="1031875" cy="1031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Google Shape;632;p79"/>
            <p:cNvSpPr txBox="1"/>
            <p:nvPr/>
          </p:nvSpPr>
          <p:spPr>
            <a:xfrm>
              <a:off x="1028700" y="1878013"/>
              <a:ext cx="7239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Exploration</a:t>
              </a:r>
              <a:endParaRPr sz="3700"/>
            </a:p>
          </p:txBody>
        </p:sp>
        <p:sp>
          <p:nvSpPr>
            <p:cNvPr id="633" name="Google Shape;633;p79"/>
            <p:cNvSpPr txBox="1"/>
            <p:nvPr/>
          </p:nvSpPr>
          <p:spPr>
            <a:xfrm>
              <a:off x="1958975" y="1878013"/>
              <a:ext cx="10431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Managed Clusters</a:t>
              </a:r>
              <a:endParaRPr sz="3700"/>
            </a:p>
          </p:txBody>
        </p:sp>
        <p:sp>
          <p:nvSpPr>
            <p:cNvPr id="634" name="Google Shape;634;p79"/>
            <p:cNvSpPr txBox="1"/>
            <p:nvPr/>
          </p:nvSpPr>
          <p:spPr>
            <a:xfrm>
              <a:off x="3311525" y="1878013"/>
              <a:ext cx="6462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Pipelines</a:t>
              </a:r>
              <a:endParaRPr sz="3700"/>
            </a:p>
          </p:txBody>
        </p:sp>
        <p:sp>
          <p:nvSpPr>
            <p:cNvPr id="635" name="Google Shape;635;p79"/>
            <p:cNvSpPr txBox="1"/>
            <p:nvPr/>
          </p:nvSpPr>
          <p:spPr>
            <a:xfrm>
              <a:off x="4221163" y="1878013"/>
              <a:ext cx="8508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3</a:t>
              </a:r>
              <a:r>
                <a:rPr baseline="30000"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rd</a:t>
              </a: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 Party Apps</a:t>
              </a:r>
              <a:endParaRPr sz="3700"/>
            </a:p>
          </p:txBody>
        </p:sp>
        <p:sp>
          <p:nvSpPr>
            <p:cNvPr id="636" name="Google Shape;636;p79"/>
            <p:cNvSpPr txBox="1"/>
            <p:nvPr/>
          </p:nvSpPr>
          <p:spPr>
            <a:xfrm>
              <a:off x="6950075" y="1878013"/>
              <a:ext cx="7494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Community</a:t>
              </a:r>
              <a:endParaRPr sz="3700"/>
            </a:p>
          </p:txBody>
        </p:sp>
        <p:sp>
          <p:nvSpPr>
            <p:cNvPr id="637" name="Google Shape;637;p79"/>
            <p:cNvSpPr txBox="1"/>
            <p:nvPr/>
          </p:nvSpPr>
          <p:spPr>
            <a:xfrm>
              <a:off x="1096963" y="4357688"/>
              <a:ext cx="5826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Clusters</a:t>
              </a:r>
              <a:endParaRPr sz="3700"/>
            </a:p>
          </p:txBody>
        </p:sp>
        <p:sp>
          <p:nvSpPr>
            <p:cNvPr id="638" name="Google Shape;638;p79"/>
            <p:cNvSpPr txBox="1"/>
            <p:nvPr/>
          </p:nvSpPr>
          <p:spPr>
            <a:xfrm>
              <a:off x="6937375" y="3216275"/>
              <a:ext cx="9399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Monitor Results</a:t>
              </a:r>
              <a:endParaRPr sz="3700"/>
            </a:p>
          </p:txBody>
        </p:sp>
        <p:sp>
          <p:nvSpPr>
            <p:cNvPr id="639" name="Google Shape;639;p79"/>
            <p:cNvSpPr txBox="1"/>
            <p:nvPr/>
          </p:nvSpPr>
          <p:spPr>
            <a:xfrm>
              <a:off x="5607050" y="3216275"/>
              <a:ext cx="11589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Schedule Workflows </a:t>
              </a:r>
              <a:endParaRPr sz="3700"/>
            </a:p>
          </p:txBody>
        </p:sp>
        <p:sp>
          <p:nvSpPr>
            <p:cNvPr id="640" name="Google Shape;640;p79"/>
            <p:cNvSpPr txBox="1"/>
            <p:nvPr/>
          </p:nvSpPr>
          <p:spPr>
            <a:xfrm>
              <a:off x="3259138" y="4354513"/>
              <a:ext cx="7494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Import Data</a:t>
              </a:r>
              <a:endParaRPr sz="3700"/>
            </a:p>
          </p:txBody>
        </p:sp>
        <p:sp>
          <p:nvSpPr>
            <p:cNvPr id="641" name="Google Shape;641;p79"/>
            <p:cNvSpPr txBox="1"/>
            <p:nvPr/>
          </p:nvSpPr>
          <p:spPr>
            <a:xfrm>
              <a:off x="2012950" y="4357688"/>
              <a:ext cx="9033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Power of Spark</a:t>
              </a:r>
              <a:endParaRPr sz="3700"/>
            </a:p>
          </p:txBody>
        </p:sp>
        <p:sp>
          <p:nvSpPr>
            <p:cNvPr id="642" name="Google Shape;642;p79"/>
            <p:cNvSpPr txBox="1"/>
            <p:nvPr/>
          </p:nvSpPr>
          <p:spPr>
            <a:xfrm>
              <a:off x="2057400" y="3205163"/>
              <a:ext cx="7365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Collaborate</a:t>
              </a:r>
              <a:endParaRPr sz="3700"/>
            </a:p>
          </p:txBody>
        </p:sp>
        <p:sp>
          <p:nvSpPr>
            <p:cNvPr id="643" name="Google Shape;643;p79"/>
            <p:cNvSpPr txBox="1"/>
            <p:nvPr/>
          </p:nvSpPr>
          <p:spPr>
            <a:xfrm>
              <a:off x="4364038" y="3205163"/>
              <a:ext cx="5430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Publish</a:t>
              </a:r>
              <a:endParaRPr sz="3700"/>
            </a:p>
          </p:txBody>
        </p:sp>
        <p:sp>
          <p:nvSpPr>
            <p:cNvPr id="644" name="Google Shape;644;p79"/>
            <p:cNvSpPr txBox="1"/>
            <p:nvPr/>
          </p:nvSpPr>
          <p:spPr>
            <a:xfrm>
              <a:off x="3336925" y="3205163"/>
              <a:ext cx="5952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Visualize</a:t>
              </a:r>
              <a:endParaRPr sz="3700"/>
            </a:p>
          </p:txBody>
        </p:sp>
        <p:sp>
          <p:nvSpPr>
            <p:cNvPr id="645" name="Google Shape;645;p79"/>
            <p:cNvSpPr txBox="1"/>
            <p:nvPr/>
          </p:nvSpPr>
          <p:spPr>
            <a:xfrm>
              <a:off x="1019175" y="3205163"/>
              <a:ext cx="6462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Language</a:t>
              </a:r>
              <a:endParaRPr sz="3700"/>
            </a:p>
          </p:txBody>
        </p:sp>
        <p:sp>
          <p:nvSpPr>
            <p:cNvPr id="646" name="Google Shape;646;p79"/>
            <p:cNvSpPr txBox="1"/>
            <p:nvPr/>
          </p:nvSpPr>
          <p:spPr>
            <a:xfrm>
              <a:off x="8204200" y="1878013"/>
              <a:ext cx="6207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Libraries</a:t>
              </a:r>
              <a:endParaRPr sz="3700"/>
            </a:p>
          </p:txBody>
        </p:sp>
        <p:sp>
          <p:nvSpPr>
            <p:cNvPr id="647" name="Google Shape;647;p79"/>
            <p:cNvSpPr txBox="1"/>
            <p:nvPr/>
          </p:nvSpPr>
          <p:spPr>
            <a:xfrm>
              <a:off x="5700713" y="1878013"/>
              <a:ext cx="9540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Unified Platform</a:t>
              </a:r>
              <a:endParaRPr sz="3700"/>
            </a:p>
          </p:txBody>
        </p:sp>
        <p:sp>
          <p:nvSpPr>
            <p:cNvPr id="648" name="Google Shape;648;p79"/>
            <p:cNvSpPr txBox="1"/>
            <p:nvPr/>
          </p:nvSpPr>
          <p:spPr>
            <a:xfrm>
              <a:off x="5875338" y="4302125"/>
              <a:ext cx="6462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243800" spcFirstLastPara="1" rIns="243800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Logo Bug</a:t>
              </a:r>
              <a:endParaRPr sz="3700"/>
            </a:p>
          </p:txBody>
        </p:sp>
      </p:grpSp>
      <p:pic>
        <p:nvPicPr>
          <p:cNvPr descr="databricks_logoTM_rgb_TM.eps" id="649" name="Google Shape;649;p7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52968" y="12856634"/>
            <a:ext cx="2857497" cy="42756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9"/>
          <p:cNvSpPr txBox="1"/>
          <p:nvPr>
            <p:ph type="title"/>
          </p:nvPr>
        </p:nvSpPr>
        <p:spPr>
          <a:xfrm>
            <a:off x="2523067" y="550333"/>
            <a:ext cx="19126500" cy="22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19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384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6576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Frame">
  <p:cSld name="Closing Fram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0"/>
          <p:cNvSpPr txBox="1"/>
          <p:nvPr>
            <p:ph type="ctrTitle"/>
          </p:nvPr>
        </p:nvSpPr>
        <p:spPr>
          <a:xfrm>
            <a:off x="2408296" y="4262379"/>
            <a:ext cx="206400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19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384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6576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3" name="Google Shape;653;p80"/>
          <p:cNvSpPr txBox="1"/>
          <p:nvPr>
            <p:ph idx="1" type="body"/>
          </p:nvPr>
        </p:nvSpPr>
        <p:spPr>
          <a:xfrm>
            <a:off x="2408296" y="7245349"/>
            <a:ext cx="16932900" cy="17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228600" lvl="0" marL="457200" marR="0" rtl="0" algn="l"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Arial"/>
              <a:buNone/>
              <a:defRPr b="0" i="0" sz="64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900"/>
              <a:buFont typeface="Arial"/>
              <a:buNone/>
              <a:defRPr b="0" i="0" sz="32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228600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700"/>
              <a:buFont typeface="Merriweather Sans"/>
              <a:buNone/>
              <a:defRPr b="0" i="0" sz="27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228600" lvl="3" marL="1828800" marR="0" rtl="0" algn="l"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Arial"/>
              <a:buNone/>
              <a:defRPr b="0" i="0" sz="2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22860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Merriweather Sans"/>
              <a:buNone/>
              <a:defRPr b="0" i="0" sz="2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22860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2"/>
          <p:cNvSpPr txBox="1"/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660" name="Google Shape;660;p82"/>
          <p:cNvSpPr txBox="1"/>
          <p:nvPr>
            <p:ph idx="1" type="subTitle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661" name="Google Shape;661;p82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3"/>
          <p:cNvSpPr txBox="1"/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664" name="Google Shape;664;p83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4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3261"/>
              </a:buClr>
              <a:buSzPts val="7500"/>
              <a:buNone/>
              <a:defRPr b="1">
                <a:solidFill>
                  <a:srgbClr val="00326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667" name="Google Shape;667;p84"/>
          <p:cNvSpPr txBox="1"/>
          <p:nvPr>
            <p:ph idx="1" type="body"/>
          </p:nvPr>
        </p:nvSpPr>
        <p:spPr>
          <a:xfrm>
            <a:off x="1034400" y="3073267"/>
            <a:ext cx="227217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533400" lvl="1" marL="914400" rtl="0">
              <a:spcBef>
                <a:spcPts val="4300"/>
              </a:spcBef>
              <a:spcAft>
                <a:spcPts val="0"/>
              </a:spcAft>
              <a:buSzPts val="4800"/>
              <a:buChar char="○"/>
              <a:defRPr sz="4800"/>
            </a:lvl2pPr>
            <a:lvl3pPr indent="-463550" lvl="2" marL="1371600" rtl="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668" name="Google Shape;668;p8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5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671" name="Google Shape;671;p85"/>
          <p:cNvSpPr txBox="1"/>
          <p:nvPr>
            <p:ph idx="1" type="body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672" name="Google Shape;672;p85"/>
          <p:cNvSpPr txBox="1"/>
          <p:nvPr>
            <p:ph idx="2" type="body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673" name="Google Shape;673;p8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Content" showMasterSp="0">
  <p:cSld name="Two Column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9"/>
          <p:cNvCxnSpPr/>
          <p:nvPr/>
        </p:nvCxnSpPr>
        <p:spPr>
          <a:xfrm flipH="1" rot="10800000">
            <a:off x="12192000" y="3766757"/>
            <a:ext cx="1" cy="8047174"/>
          </a:xfrm>
          <a:prstGeom prst="straightConnector1">
            <a:avLst/>
          </a:prstGeom>
          <a:noFill/>
          <a:ln cap="flat" cmpd="sng" w="12700">
            <a:solidFill>
              <a:srgbClr val="A6AAA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6" name="Google Shape;76;p9"/>
          <p:cNvSpPr txBox="1"/>
          <p:nvPr>
            <p:ph idx="1" type="body"/>
          </p:nvPr>
        </p:nvSpPr>
        <p:spPr>
          <a:xfrm>
            <a:off x="1261533" y="3230033"/>
            <a:ext cx="10528685" cy="85561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71475" lvl="0" marL="45720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Helvetica Neue"/>
              <a:buChar char="•"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" name="Google Shape;77;p9"/>
          <p:cNvSpPr txBox="1"/>
          <p:nvPr>
            <p:ph type="title"/>
          </p:nvPr>
        </p:nvSpPr>
        <p:spPr>
          <a:xfrm>
            <a:off x="1193569" y="940523"/>
            <a:ext cx="22054357" cy="13435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8" name="Google Shape;78;p9"/>
          <p:cNvSpPr txBox="1"/>
          <p:nvPr/>
        </p:nvSpPr>
        <p:spPr>
          <a:xfrm>
            <a:off x="688211" y="12293558"/>
            <a:ext cx="393321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9;p9"/>
          <p:cNvSpPr txBox="1"/>
          <p:nvPr>
            <p:ph idx="2" type="body"/>
          </p:nvPr>
        </p:nvSpPr>
        <p:spPr>
          <a:xfrm>
            <a:off x="12719241" y="3230033"/>
            <a:ext cx="10528685" cy="85561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71475" lvl="0" marL="45720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Helvetica Neue"/>
              <a:buChar char="•"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" name="Google Shape;80;p9"/>
          <p:cNvSpPr txBox="1"/>
          <p:nvPr/>
        </p:nvSpPr>
        <p:spPr>
          <a:xfrm>
            <a:off x="11495481" y="12318958"/>
            <a:ext cx="1393038" cy="317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/>
          </a:p>
        </p:txBody>
      </p:sp>
      <p:grpSp>
        <p:nvGrpSpPr>
          <p:cNvPr id="81" name="Google Shape;81;p9"/>
          <p:cNvGrpSpPr/>
          <p:nvPr/>
        </p:nvGrpSpPr>
        <p:grpSpPr>
          <a:xfrm>
            <a:off x="22549802" y="11812026"/>
            <a:ext cx="801621" cy="804911"/>
            <a:chOff x="-1" y="-1"/>
            <a:chExt cx="801620" cy="804909"/>
          </a:xfrm>
        </p:grpSpPr>
        <p:sp>
          <p:nvSpPr>
            <p:cNvPr id="82" name="Google Shape;82;p9"/>
            <p:cNvSpPr/>
            <p:nvPr/>
          </p:nvSpPr>
          <p:spPr>
            <a:xfrm rot="1560000">
              <a:off x="385577" y="164378"/>
              <a:ext cx="298360" cy="605788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 Light"/>
                <a:buNone/>
              </a:pPr>
              <a:r>
                <a:t/>
              </a:r>
              <a:endParaRPr b="0" i="0" sz="30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3" name="Google Shape;83;p9"/>
            <p:cNvSpPr/>
            <p:nvPr/>
          </p:nvSpPr>
          <p:spPr>
            <a:xfrm flipH="1" rot="1590000">
              <a:off x="119476" y="34739"/>
              <a:ext cx="298360" cy="605788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 Light"/>
                <a:buNone/>
              </a:pPr>
              <a:r>
                <a:t/>
              </a:r>
              <a:endParaRPr b="0" i="0" sz="30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6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3261"/>
              </a:buClr>
              <a:buSzPts val="7500"/>
              <a:buNone/>
              <a:defRPr b="1">
                <a:solidFill>
                  <a:srgbClr val="00326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676" name="Google Shape;676;p86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7"/>
          <p:cNvSpPr txBox="1"/>
          <p:nvPr>
            <p:ph type="title"/>
          </p:nvPr>
        </p:nvSpPr>
        <p:spPr>
          <a:xfrm>
            <a:off x="831200" y="1481600"/>
            <a:ext cx="7488000" cy="20151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/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679" name="Google Shape;679;p87"/>
          <p:cNvSpPr txBox="1"/>
          <p:nvPr>
            <p:ph idx="1" type="body"/>
          </p:nvPr>
        </p:nvSpPr>
        <p:spPr>
          <a:xfrm>
            <a:off x="831200" y="3705600"/>
            <a:ext cx="7488000" cy="847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indent="-431800" lvl="0" marL="4572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indent="-431800" lvl="1" marL="9144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680" name="Google Shape;680;p87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8"/>
          <p:cNvSpPr txBox="1"/>
          <p:nvPr>
            <p:ph type="title"/>
          </p:nvPr>
        </p:nvSpPr>
        <p:spPr>
          <a:xfrm>
            <a:off x="1307333" y="1200400"/>
            <a:ext cx="16980900" cy="10908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/>
          <a:lstStyle>
            <a:lvl1pPr lvl="0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683" name="Google Shape;683;p88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9"/>
          <p:cNvSpPr/>
          <p:nvPr/>
        </p:nvSpPr>
        <p:spPr>
          <a:xfrm>
            <a:off x="12192000" y="-333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89"/>
          <p:cNvSpPr txBox="1"/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687" name="Google Shape;687;p89"/>
          <p:cNvSpPr txBox="1"/>
          <p:nvPr>
            <p:ph idx="1" type="subTitle"/>
          </p:nvPr>
        </p:nvSpPr>
        <p:spPr>
          <a:xfrm>
            <a:off x="708000" y="7474867"/>
            <a:ext cx="10787100" cy="32937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688" name="Google Shape;688;p89"/>
          <p:cNvSpPr txBox="1"/>
          <p:nvPr>
            <p:ph idx="2" type="body"/>
          </p:nvPr>
        </p:nvSpPr>
        <p:spPr>
          <a:xfrm>
            <a:off x="13172000" y="1930867"/>
            <a:ext cx="10232100" cy="9853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/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689" name="Google Shape;689;p89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0"/>
          <p:cNvSpPr txBox="1"/>
          <p:nvPr>
            <p:ph idx="1" type="body"/>
          </p:nvPr>
        </p:nvSpPr>
        <p:spPr>
          <a:xfrm>
            <a:off x="831200" y="11281533"/>
            <a:ext cx="15996900" cy="1613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/>
        </p:txBody>
      </p:sp>
      <p:sp>
        <p:nvSpPr>
          <p:cNvPr id="692" name="Google Shape;692;p90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1"/>
          <p:cNvSpPr txBox="1"/>
          <p:nvPr>
            <p:ph hasCustomPrompt="1" type="title"/>
          </p:nvPr>
        </p:nvSpPr>
        <p:spPr>
          <a:xfrm>
            <a:off x="831200" y="2949667"/>
            <a:ext cx="22721700" cy="52359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695" name="Google Shape;695;p91"/>
          <p:cNvSpPr txBox="1"/>
          <p:nvPr>
            <p:ph idx="1" type="body"/>
          </p:nvPr>
        </p:nvSpPr>
        <p:spPr>
          <a:xfrm>
            <a:off x="831200" y="8405933"/>
            <a:ext cx="22721700" cy="34689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indent="-533400" lvl="0" marL="457200" rtl="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rtl="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 algn="ctr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 algn="ctr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 algn="ctr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 algn="ctr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 algn="ctr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696" name="Google Shape;696;p91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92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3"/>
          <p:cNvSpPr txBox="1"/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701" name="Google Shape;701;p93"/>
          <p:cNvSpPr txBox="1"/>
          <p:nvPr>
            <p:ph idx="1" type="subTitle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702" name="Google Shape;702;p93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1">
  <p:cSld name="TITLE_AND_BODY_1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4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sz="6400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705" name="Google Shape;705;p94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"/>
              <a:buChar char="●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01650" lvl="1" marL="914400" rtl="0"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Helvetica Neue"/>
              <a:buChar char="○"/>
              <a:defRPr sz="4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01650" lvl="2" marL="1371600" rtl="0"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Helvetica Neue"/>
              <a:buChar char="■"/>
              <a:defRPr sz="4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3550" lvl="3" marL="1828800" rtl="0"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Helvetica Neue"/>
              <a:buChar char="●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3550" lvl="4" marL="2286000" rtl="0"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Helvetica Neue"/>
              <a:buChar char="○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3550" lvl="5" marL="2743200" rtl="0"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Helvetica Neue"/>
              <a:buChar char="■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3550" lvl="6" marL="3200400" rtl="0"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Helvetica Neue"/>
              <a:buChar char="●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3550" lvl="7" marL="3657600" rtl="0"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Helvetica Neue"/>
              <a:buChar char="○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3550" lvl="8" marL="4114800" rtl="0">
              <a:spcBef>
                <a:spcPts val="4300"/>
              </a:spcBef>
              <a:spcAft>
                <a:spcPts val="4300"/>
              </a:spcAft>
              <a:buClr>
                <a:schemeClr val="dk1"/>
              </a:buClr>
              <a:buSzPts val="3700"/>
              <a:buFont typeface="Helvetica Neue"/>
              <a:buChar char="■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6" name="Google Shape;706;p9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Bullet List" showMasterSp="0">
  <p:cSld name="Big Bullet Lis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95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9" name="Google Shape;709;p95"/>
          <p:cNvSpPr txBox="1"/>
          <p:nvPr/>
        </p:nvSpPr>
        <p:spPr>
          <a:xfrm>
            <a:off x="688211" y="12293558"/>
            <a:ext cx="393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0" name="Google Shape;710;p95"/>
          <p:cNvSpPr txBox="1"/>
          <p:nvPr>
            <p:ph idx="1" type="body"/>
          </p:nvPr>
        </p:nvSpPr>
        <p:spPr>
          <a:xfrm>
            <a:off x="1193570" y="3248751"/>
            <a:ext cx="21031200" cy="7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36195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•"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160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1" name="Google Shape;711;p95"/>
          <p:cNvSpPr txBox="1"/>
          <p:nvPr/>
        </p:nvSpPr>
        <p:spPr>
          <a:xfrm>
            <a:off x="11495481" y="12318958"/>
            <a:ext cx="13929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300"/>
          </a:p>
        </p:txBody>
      </p:sp>
      <p:grpSp>
        <p:nvGrpSpPr>
          <p:cNvPr id="712" name="Google Shape;712;p95"/>
          <p:cNvGrpSpPr/>
          <p:nvPr/>
        </p:nvGrpSpPr>
        <p:grpSpPr>
          <a:xfrm>
            <a:off x="22549816" y="11811954"/>
            <a:ext cx="801642" cy="805010"/>
            <a:chOff x="13" y="-73"/>
            <a:chExt cx="801642" cy="805010"/>
          </a:xfrm>
        </p:grpSpPr>
        <p:sp>
          <p:nvSpPr>
            <p:cNvPr id="713" name="Google Shape;713;p95"/>
            <p:cNvSpPr/>
            <p:nvPr/>
          </p:nvSpPr>
          <p:spPr>
            <a:xfrm rot="1559898">
              <a:off x="385607" y="164396"/>
              <a:ext cx="298396" cy="60578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4" name="Google Shape;714;p95"/>
            <p:cNvSpPr/>
            <p:nvPr/>
          </p:nvSpPr>
          <p:spPr>
            <a:xfrm flipH="1" rot="1590812">
              <a:off x="119472" y="34701"/>
              <a:ext cx="298381" cy="60575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 txBox="1"/>
          <p:nvPr>
            <p:ph type="title"/>
          </p:nvPr>
        </p:nvSpPr>
        <p:spPr>
          <a:xfrm>
            <a:off x="1193570" y="940523"/>
            <a:ext cx="21031199" cy="13435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" name="Google Shape;86;p10"/>
          <p:cNvSpPr txBox="1"/>
          <p:nvPr/>
        </p:nvSpPr>
        <p:spPr>
          <a:xfrm>
            <a:off x="688211" y="12293558"/>
            <a:ext cx="393321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10"/>
          <p:cNvSpPr txBox="1"/>
          <p:nvPr/>
        </p:nvSpPr>
        <p:spPr>
          <a:xfrm>
            <a:off x="11495481" y="12318958"/>
            <a:ext cx="1393038" cy="317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/>
          </a:p>
        </p:txBody>
      </p:sp>
      <p:grpSp>
        <p:nvGrpSpPr>
          <p:cNvPr id="88" name="Google Shape;88;p10"/>
          <p:cNvGrpSpPr/>
          <p:nvPr/>
        </p:nvGrpSpPr>
        <p:grpSpPr>
          <a:xfrm>
            <a:off x="22549802" y="11812026"/>
            <a:ext cx="801621" cy="804911"/>
            <a:chOff x="-1" y="-1"/>
            <a:chExt cx="801620" cy="804909"/>
          </a:xfrm>
        </p:grpSpPr>
        <p:sp>
          <p:nvSpPr>
            <p:cNvPr id="89" name="Google Shape;89;p10"/>
            <p:cNvSpPr/>
            <p:nvPr/>
          </p:nvSpPr>
          <p:spPr>
            <a:xfrm rot="1560000">
              <a:off x="385577" y="164378"/>
              <a:ext cx="298360" cy="605788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 Light"/>
                <a:buNone/>
              </a:pPr>
              <a:r>
                <a:t/>
              </a:r>
              <a:endParaRPr b="0" i="0" sz="30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0" name="Google Shape;90;p10"/>
            <p:cNvSpPr/>
            <p:nvPr/>
          </p:nvSpPr>
          <p:spPr>
            <a:xfrm flipH="1" rot="1590000">
              <a:off x="119476" y="34739"/>
              <a:ext cx="298360" cy="605788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 Light"/>
                <a:buNone/>
              </a:pPr>
              <a:r>
                <a:t/>
              </a:r>
              <a:endParaRPr b="0" i="0" sz="30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mall Bullet List" showMasterSp="0">
  <p:cSld name="Small Bullet List"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6"/>
          <p:cNvSpPr txBox="1"/>
          <p:nvPr>
            <p:ph idx="1" type="body"/>
          </p:nvPr>
        </p:nvSpPr>
        <p:spPr>
          <a:xfrm>
            <a:off x="1193570" y="3230033"/>
            <a:ext cx="10671900" cy="75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36195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•"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7" name="Google Shape;717;p96"/>
          <p:cNvSpPr txBox="1"/>
          <p:nvPr>
            <p:ph idx="2" type="body"/>
          </p:nvPr>
        </p:nvSpPr>
        <p:spPr>
          <a:xfrm>
            <a:off x="12679261" y="3230033"/>
            <a:ext cx="10671900" cy="75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36195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•"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8" name="Google Shape;718;p96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i="0" u="none" cap="none" strike="noStrike"/>
            </a:lvl1pPr>
            <a:lvl2pPr indent="2413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9" name="Google Shape;719;p96"/>
          <p:cNvSpPr txBox="1"/>
          <p:nvPr/>
        </p:nvSpPr>
        <p:spPr>
          <a:xfrm>
            <a:off x="688211" y="12293558"/>
            <a:ext cx="393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0" name="Google Shape;720;p96"/>
          <p:cNvSpPr txBox="1"/>
          <p:nvPr/>
        </p:nvSpPr>
        <p:spPr>
          <a:xfrm>
            <a:off x="11495481" y="12318958"/>
            <a:ext cx="13929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300"/>
          </a:p>
        </p:txBody>
      </p:sp>
      <p:grpSp>
        <p:nvGrpSpPr>
          <p:cNvPr id="721" name="Google Shape;721;p96"/>
          <p:cNvGrpSpPr/>
          <p:nvPr/>
        </p:nvGrpSpPr>
        <p:grpSpPr>
          <a:xfrm>
            <a:off x="22549816" y="11811954"/>
            <a:ext cx="801642" cy="805010"/>
            <a:chOff x="13" y="-73"/>
            <a:chExt cx="801642" cy="805010"/>
          </a:xfrm>
        </p:grpSpPr>
        <p:sp>
          <p:nvSpPr>
            <p:cNvPr id="722" name="Google Shape;722;p96"/>
            <p:cNvSpPr/>
            <p:nvPr/>
          </p:nvSpPr>
          <p:spPr>
            <a:xfrm rot="1559898">
              <a:off x="385607" y="164396"/>
              <a:ext cx="298396" cy="60578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23" name="Google Shape;723;p96"/>
            <p:cNvSpPr/>
            <p:nvPr/>
          </p:nvSpPr>
          <p:spPr>
            <a:xfrm flipH="1" rot="1590812">
              <a:off x="119472" y="34701"/>
              <a:ext cx="298381" cy="605751"/>
            </a:xfrm>
            <a:custGeom>
              <a:rect b="b" l="l" r="r" t="t"/>
              <a:pathLst>
                <a:path extrusionOk="0" h="120000" w="120000">
                  <a:moveTo>
                    <a:pt x="766" y="0"/>
                  </a:moveTo>
                  <a:lnTo>
                    <a:pt x="0" y="97722"/>
                  </a:lnTo>
                  <a:lnTo>
                    <a:pt x="120000" y="120000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Helvetica Neue Light"/>
                <a:buNone/>
              </a:pPr>
              <a:r>
                <a:t/>
              </a:r>
              <a:endParaRPr b="0" i="0" sz="2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98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96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19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384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6576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9" name="Google Shape;729;p98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75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5969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5800"/>
              <a:buFont typeface="Arial"/>
              <a:buChar char="•"/>
              <a:defRPr b="0" i="0" sz="6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565150" lvl="2" marL="137160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Merriweather Sans"/>
              <a:buChar char="–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533400" lvl="3" marL="182880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Char char="•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565150" lvl="4" marL="228600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Merriweather Sans"/>
              <a:buChar char="-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56515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6515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6515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6515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0" name="Google Shape;730;p98"/>
          <p:cNvSpPr txBox="1"/>
          <p:nvPr>
            <p:ph idx="12" type="sldNum"/>
          </p:nvPr>
        </p:nvSpPr>
        <p:spPr>
          <a:xfrm>
            <a:off x="22593219" y="12435243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4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4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4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4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4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4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4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4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48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9"/>
          <p:cNvSpPr txBox="1"/>
          <p:nvPr>
            <p:ph type="ctrTitle"/>
          </p:nvPr>
        </p:nvSpPr>
        <p:spPr>
          <a:xfrm>
            <a:off x="1881483" y="4156731"/>
            <a:ext cx="21975900" cy="49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19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384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6576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3" name="Google Shape;733;p99"/>
          <p:cNvSpPr txBox="1"/>
          <p:nvPr>
            <p:ph idx="1" type="subTitle"/>
          </p:nvPr>
        </p:nvSpPr>
        <p:spPr>
          <a:xfrm>
            <a:off x="1838915" y="11137725"/>
            <a:ext cx="17068800" cy="12105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Arial"/>
              <a:buNone/>
              <a:defRPr b="0" i="0" sz="64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1219200" marR="0" rtl="0" algn="ctr">
              <a:spcBef>
                <a:spcPts val="1300"/>
              </a:spcBef>
              <a:spcAft>
                <a:spcPts val="0"/>
              </a:spcAft>
              <a:buClr>
                <a:srgbClr val="888888"/>
              </a:buClr>
              <a:buSzPts val="5800"/>
              <a:buFont typeface="Arial"/>
              <a:buNone/>
              <a:defRPr b="0" i="0" sz="6400" u="none" cap="none" strike="noStrik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2438400" marR="0" rtl="0" algn="ctr"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5300"/>
              <a:buFont typeface="Merriweather Sans"/>
              <a:buNone/>
              <a:defRPr b="0" i="0" sz="5300" u="none" cap="none" strike="noStrik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3657600" marR="0" rtl="0" algn="ctr"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Arial"/>
              <a:buNone/>
              <a:defRPr b="0" i="0" sz="5300" u="none" cap="none" strike="noStrik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4876800" marR="0" rtl="0" algn="ctr"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5300"/>
              <a:buFont typeface="Merriweather Sans"/>
              <a:buNone/>
              <a:defRPr b="0" i="0" sz="5300" u="none" cap="none" strike="noStrik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6096000" marR="0" rtl="0" algn="ctr"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5300"/>
              <a:buFont typeface="Arial"/>
              <a:buNone/>
              <a:defRPr b="0" i="0" sz="5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7315200" marR="0" rtl="0" algn="ctr"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5300"/>
              <a:buFont typeface="Arial"/>
              <a:buNone/>
              <a:defRPr b="0" i="0" sz="5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8534400" marR="0" rtl="0" algn="ctr"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5300"/>
              <a:buFont typeface="Arial"/>
              <a:buNone/>
              <a:defRPr b="0" i="0" sz="5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9753600" marR="0" rtl="0" algn="ctr"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5300"/>
              <a:buFont typeface="Arial"/>
              <a:buNone/>
              <a:defRPr b="0" i="0" sz="5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4" name="Google Shape;734;p99"/>
          <p:cNvSpPr txBox="1"/>
          <p:nvPr>
            <p:ph idx="2" type="body"/>
          </p:nvPr>
        </p:nvSpPr>
        <p:spPr>
          <a:xfrm>
            <a:off x="1833979" y="12169405"/>
            <a:ext cx="171912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228600" lvl="0" marL="457200" marR="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 b="0" i="0" sz="37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596900" lvl="1" marL="914400" marR="0" rtl="0" algn="l">
              <a:spcBef>
                <a:spcPts val="1300"/>
              </a:spcBef>
              <a:spcAft>
                <a:spcPts val="0"/>
              </a:spcAft>
              <a:buClr>
                <a:srgbClr val="404040"/>
              </a:buClr>
              <a:buSzPts val="5800"/>
              <a:buFont typeface="Arial"/>
              <a:buChar char="•"/>
              <a:defRPr b="0" i="0" sz="6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565150" lvl="2" marL="13716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Merriweather Sans"/>
              <a:buChar char="–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533400" lvl="3" marL="18288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Char char="•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565150" lvl="4" marL="22860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Merriweather Sans"/>
              <a:buChar char="-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565150" lvl="5" marL="27432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65150" lvl="6" marL="32004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65150" lvl="7" marL="36576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65150" lvl="8" marL="41148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00"/>
          <p:cNvSpPr txBox="1"/>
          <p:nvPr>
            <p:ph type="title"/>
          </p:nvPr>
        </p:nvSpPr>
        <p:spPr>
          <a:xfrm>
            <a:off x="452968" y="550333"/>
            <a:ext cx="23600700" cy="22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85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19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384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6576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100"/>
          <p:cNvSpPr txBox="1"/>
          <p:nvPr>
            <p:ph idx="1" type="body"/>
          </p:nvPr>
        </p:nvSpPr>
        <p:spPr>
          <a:xfrm>
            <a:off x="452968" y="3500968"/>
            <a:ext cx="23600700" cy="9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228600" lvl="0" marL="457200" marR="0" rtl="0" algn="l">
              <a:spcBef>
                <a:spcPts val="1500"/>
              </a:spcBef>
              <a:spcAft>
                <a:spcPts val="0"/>
              </a:spcAft>
              <a:buSzPts val="3700"/>
              <a:buNone/>
              <a:defRPr b="0" i="0" sz="75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596900" lvl="1" marL="914400" marR="0" rtl="0" algn="l">
              <a:spcBef>
                <a:spcPts val="1300"/>
              </a:spcBef>
              <a:spcAft>
                <a:spcPts val="0"/>
              </a:spcAft>
              <a:buClr>
                <a:srgbClr val="404040"/>
              </a:buClr>
              <a:buSzPts val="5800"/>
              <a:buFont typeface="Arial"/>
              <a:buChar char="•"/>
              <a:defRPr b="0" i="0" sz="6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565150" lvl="2" marL="13716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Merriweather Sans"/>
              <a:buChar char="–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533400" lvl="3" marL="18288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Char char="•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565150" lvl="4" marL="22860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Merriweather Sans"/>
              <a:buChar char="-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565150" lvl="5" marL="27432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65150" lvl="6" marL="32004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65150" lvl="7" marL="36576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65150" lvl="8" marL="41148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Question or Section Black">
  <p:cSld name="Big Question or Section Black"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1"/>
          <p:cNvSpPr txBox="1"/>
          <p:nvPr>
            <p:ph type="title"/>
          </p:nvPr>
        </p:nvSpPr>
        <p:spPr>
          <a:xfrm>
            <a:off x="452968" y="2538797"/>
            <a:ext cx="23600700" cy="65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17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19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384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6576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0" name="Google Shape;740;p101"/>
          <p:cNvSpPr txBox="1"/>
          <p:nvPr>
            <p:ph idx="1" type="body"/>
          </p:nvPr>
        </p:nvSpPr>
        <p:spPr>
          <a:xfrm>
            <a:off x="476645" y="7906773"/>
            <a:ext cx="23332800" cy="3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228600" lvl="0" marL="457200" marR="0" rtl="0" algn="l">
              <a:spcBef>
                <a:spcPts val="1300"/>
              </a:spcBef>
              <a:spcAft>
                <a:spcPts val="0"/>
              </a:spcAft>
              <a:buClr>
                <a:srgbClr val="3F3F3F"/>
              </a:buClr>
              <a:buSzPts val="5800"/>
              <a:buFont typeface="Arial"/>
              <a:buNone/>
              <a:defRPr b="0" i="0" sz="6400" u="none" cap="none" strike="noStrik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596900" lvl="1" marL="914400" marR="0" rtl="0" algn="l">
              <a:spcBef>
                <a:spcPts val="1300"/>
              </a:spcBef>
              <a:spcAft>
                <a:spcPts val="0"/>
              </a:spcAft>
              <a:buClr>
                <a:srgbClr val="404040"/>
              </a:buClr>
              <a:buSzPts val="5800"/>
              <a:buFont typeface="Arial"/>
              <a:buChar char="•"/>
              <a:defRPr b="0" i="0" sz="6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565150" lvl="2" marL="13716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Merriweather Sans"/>
              <a:buChar char="–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533400" lvl="3" marL="18288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Char char="•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565150" lvl="4" marL="22860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Merriweather Sans"/>
              <a:buChar char="-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565150" lvl="5" marL="27432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65150" lvl="6" marL="32004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65150" lvl="7" marL="36576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65150" lvl="8" marL="41148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2"/>
          <p:cNvSpPr txBox="1"/>
          <p:nvPr>
            <p:ph type="title"/>
          </p:nvPr>
        </p:nvSpPr>
        <p:spPr>
          <a:xfrm>
            <a:off x="452968" y="549277"/>
            <a:ext cx="23222400" cy="22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85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19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384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6576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102"/>
          <p:cNvSpPr txBox="1"/>
          <p:nvPr>
            <p:ph idx="1" type="body"/>
          </p:nvPr>
        </p:nvSpPr>
        <p:spPr>
          <a:xfrm>
            <a:off x="452968" y="3501440"/>
            <a:ext cx="11283900" cy="9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228600" lvl="0" marL="457200" marR="0" rtl="0" algn="l">
              <a:spcBef>
                <a:spcPts val="1300"/>
              </a:spcBef>
              <a:spcAft>
                <a:spcPts val="0"/>
              </a:spcAft>
              <a:buSzPts val="3700"/>
              <a:buNone/>
              <a:defRPr b="0" i="0" sz="6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533400" lvl="1" marL="9144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Char char="•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5334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Merriweather Sans"/>
              <a:buChar char="–"/>
              <a:defRPr b="0" i="0" sz="48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469900" lvl="3" marL="1828800" marR="0" rtl="0" algn="l">
              <a:spcBef>
                <a:spcPts val="900"/>
              </a:spcBef>
              <a:spcAft>
                <a:spcPts val="0"/>
              </a:spcAft>
              <a:buClr>
                <a:srgbClr val="404040"/>
              </a:buClr>
              <a:buSzPts val="3800"/>
              <a:buFont typeface="Arial"/>
              <a:buChar char="•"/>
              <a:defRPr b="0" i="0" sz="4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501650" lvl="4" marL="2286000" marR="0" rtl="0" algn="l">
              <a:spcBef>
                <a:spcPts val="900"/>
              </a:spcBef>
              <a:spcAft>
                <a:spcPts val="0"/>
              </a:spcAft>
              <a:buClr>
                <a:srgbClr val="404040"/>
              </a:buClr>
              <a:buSzPts val="4300"/>
              <a:buFont typeface="Merriweather Sans"/>
              <a:buChar char="-"/>
              <a:defRPr b="0" i="0" sz="4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5334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334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334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334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4" name="Google Shape;744;p102"/>
          <p:cNvSpPr txBox="1"/>
          <p:nvPr>
            <p:ph idx="2" type="body"/>
          </p:nvPr>
        </p:nvSpPr>
        <p:spPr>
          <a:xfrm>
            <a:off x="12322048" y="3501440"/>
            <a:ext cx="11732100" cy="9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228600" lvl="0" marL="457200" marR="0" rtl="0" algn="l">
              <a:spcBef>
                <a:spcPts val="1300"/>
              </a:spcBef>
              <a:spcAft>
                <a:spcPts val="0"/>
              </a:spcAft>
              <a:buSzPts val="3700"/>
              <a:buNone/>
              <a:defRPr b="0" i="0" sz="6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533400" lvl="1" marL="9144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Char char="•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5334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Merriweather Sans"/>
              <a:buChar char="–"/>
              <a:defRPr b="0" i="0" sz="48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469900" lvl="3" marL="1828800" marR="0" rtl="0" algn="l">
              <a:spcBef>
                <a:spcPts val="900"/>
              </a:spcBef>
              <a:spcAft>
                <a:spcPts val="0"/>
              </a:spcAft>
              <a:buClr>
                <a:srgbClr val="404040"/>
              </a:buClr>
              <a:buSzPts val="3800"/>
              <a:buFont typeface="Arial"/>
              <a:buChar char="•"/>
              <a:defRPr b="0" i="0" sz="4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501650" lvl="4" marL="2286000" marR="0" rtl="0" algn="l">
              <a:spcBef>
                <a:spcPts val="900"/>
              </a:spcBef>
              <a:spcAft>
                <a:spcPts val="0"/>
              </a:spcAft>
              <a:buClr>
                <a:srgbClr val="404040"/>
              </a:buClr>
              <a:buSzPts val="4300"/>
              <a:buFont typeface="Merriweather Sans"/>
              <a:buChar char="-"/>
              <a:defRPr b="0" i="0" sz="4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5334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334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334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334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03"/>
          <p:cNvSpPr txBox="1"/>
          <p:nvPr>
            <p:ph type="title"/>
          </p:nvPr>
        </p:nvSpPr>
        <p:spPr>
          <a:xfrm>
            <a:off x="452968" y="549277"/>
            <a:ext cx="23600700" cy="22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85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19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384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6576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7" name="Google Shape;747;p103"/>
          <p:cNvSpPr txBox="1"/>
          <p:nvPr>
            <p:ph idx="1" type="body"/>
          </p:nvPr>
        </p:nvSpPr>
        <p:spPr>
          <a:xfrm>
            <a:off x="452971" y="3429789"/>
            <a:ext cx="112839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/>
          <a:lstStyle>
            <a:lvl1pPr indent="-228600" lvl="0" marL="457200" marR="0" rtl="0" algn="l">
              <a:spcBef>
                <a:spcPts val="1300"/>
              </a:spcBef>
              <a:spcAft>
                <a:spcPts val="0"/>
              </a:spcAft>
              <a:buClr>
                <a:srgbClr val="404040"/>
              </a:buClr>
              <a:buSzPts val="5800"/>
              <a:buFont typeface="Arial"/>
              <a:buNone/>
              <a:defRPr b="0" i="0" sz="6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None/>
              <a:defRPr b="1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Merriweather Sans"/>
              <a:buNone/>
              <a:defRPr b="1" i="0" sz="48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228600" lvl="3" marL="1828800" marR="0" rtl="0" algn="l">
              <a:spcBef>
                <a:spcPts val="900"/>
              </a:spcBef>
              <a:spcAft>
                <a:spcPts val="0"/>
              </a:spcAft>
              <a:buClr>
                <a:srgbClr val="404040"/>
              </a:buClr>
              <a:buSzPts val="3800"/>
              <a:buFont typeface="Arial"/>
              <a:buNone/>
              <a:defRPr b="1" i="0" sz="4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228600" lvl="4" marL="2286000" marR="0" rtl="0" algn="l">
              <a:spcBef>
                <a:spcPts val="900"/>
              </a:spcBef>
              <a:spcAft>
                <a:spcPts val="0"/>
              </a:spcAft>
              <a:buClr>
                <a:srgbClr val="404040"/>
              </a:buClr>
              <a:buSzPts val="4300"/>
              <a:buFont typeface="Merriweather Sans"/>
              <a:buNone/>
              <a:defRPr b="1" i="0" sz="4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228600" lvl="5" marL="27432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b="1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b="1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b="1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b="1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8" name="Google Shape;748;p103"/>
          <p:cNvSpPr txBox="1"/>
          <p:nvPr>
            <p:ph idx="2" type="body"/>
          </p:nvPr>
        </p:nvSpPr>
        <p:spPr>
          <a:xfrm>
            <a:off x="452971" y="4918976"/>
            <a:ext cx="11283900" cy="79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228600" lvl="0" marL="457200" marR="0" rtl="0" algn="l">
              <a:spcBef>
                <a:spcPts val="1100"/>
              </a:spcBef>
              <a:spcAft>
                <a:spcPts val="0"/>
              </a:spcAft>
              <a:buSzPts val="3700"/>
              <a:buNone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50165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300"/>
              <a:buFont typeface="Arial"/>
              <a:buChar char="•"/>
              <a:defRPr b="0" i="0" sz="48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501650" lvl="2" marL="1371600" marR="0" rtl="0" algn="l">
              <a:spcBef>
                <a:spcPts val="900"/>
              </a:spcBef>
              <a:spcAft>
                <a:spcPts val="0"/>
              </a:spcAft>
              <a:buClr>
                <a:srgbClr val="404040"/>
              </a:buClr>
              <a:buSzPts val="4300"/>
              <a:buFont typeface="Merriweather Sans"/>
              <a:buChar char="–"/>
              <a:defRPr b="0" i="0" sz="4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44450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"/>
              <a:buChar char="•"/>
              <a:defRPr b="0" i="0" sz="37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46355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404040"/>
              </a:buClr>
              <a:buSzPts val="3700"/>
              <a:buFont typeface="Merriweather Sans"/>
              <a:buChar char="-"/>
              <a:defRPr b="0" i="0" sz="37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501650" lvl="5" marL="27432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01650" lvl="6" marL="32004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01650" lvl="7" marL="36576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01650" lvl="8" marL="41148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03"/>
          <p:cNvSpPr txBox="1"/>
          <p:nvPr>
            <p:ph idx="3" type="body"/>
          </p:nvPr>
        </p:nvSpPr>
        <p:spPr>
          <a:xfrm>
            <a:off x="12419584" y="3429789"/>
            <a:ext cx="116343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/>
          <a:lstStyle>
            <a:lvl1pPr indent="-228600" lvl="0" marL="457200" marR="0" rtl="0" algn="l">
              <a:spcBef>
                <a:spcPts val="1300"/>
              </a:spcBef>
              <a:spcAft>
                <a:spcPts val="0"/>
              </a:spcAft>
              <a:buClr>
                <a:srgbClr val="404040"/>
              </a:buClr>
              <a:buSzPts val="5800"/>
              <a:buFont typeface="Arial"/>
              <a:buNone/>
              <a:defRPr b="0" i="0" sz="6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None/>
              <a:defRPr b="1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Merriweather Sans"/>
              <a:buNone/>
              <a:defRPr b="1" i="0" sz="48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228600" lvl="3" marL="1828800" marR="0" rtl="0" algn="l">
              <a:spcBef>
                <a:spcPts val="900"/>
              </a:spcBef>
              <a:spcAft>
                <a:spcPts val="0"/>
              </a:spcAft>
              <a:buClr>
                <a:srgbClr val="404040"/>
              </a:buClr>
              <a:buSzPts val="3800"/>
              <a:buFont typeface="Arial"/>
              <a:buNone/>
              <a:defRPr b="1" i="0" sz="4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228600" lvl="4" marL="2286000" marR="0" rtl="0" algn="l">
              <a:spcBef>
                <a:spcPts val="900"/>
              </a:spcBef>
              <a:spcAft>
                <a:spcPts val="0"/>
              </a:spcAft>
              <a:buClr>
                <a:srgbClr val="404040"/>
              </a:buClr>
              <a:buSzPts val="4300"/>
              <a:buFont typeface="Merriweather Sans"/>
              <a:buNone/>
              <a:defRPr b="1" i="0" sz="4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228600" lvl="5" marL="27432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b="1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b="1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b="1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b="1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0" name="Google Shape;750;p103"/>
          <p:cNvSpPr txBox="1"/>
          <p:nvPr>
            <p:ph idx="4" type="body"/>
          </p:nvPr>
        </p:nvSpPr>
        <p:spPr>
          <a:xfrm>
            <a:off x="12419584" y="4918976"/>
            <a:ext cx="11634300" cy="79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228600" lvl="0" marL="457200" marR="0" rtl="0" algn="l">
              <a:spcBef>
                <a:spcPts val="1100"/>
              </a:spcBef>
              <a:spcAft>
                <a:spcPts val="0"/>
              </a:spcAft>
              <a:buSzPts val="3700"/>
              <a:buNone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50165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300"/>
              <a:buFont typeface="Arial"/>
              <a:buChar char="•"/>
              <a:defRPr b="0" i="0" sz="48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501650" lvl="2" marL="1371600" marR="0" rtl="0" algn="l">
              <a:spcBef>
                <a:spcPts val="900"/>
              </a:spcBef>
              <a:spcAft>
                <a:spcPts val="0"/>
              </a:spcAft>
              <a:buClr>
                <a:srgbClr val="404040"/>
              </a:buClr>
              <a:buSzPts val="4300"/>
              <a:buFont typeface="Merriweather Sans"/>
              <a:buChar char="–"/>
              <a:defRPr b="0" i="0" sz="4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44450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"/>
              <a:buChar char="•"/>
              <a:defRPr b="0" i="0" sz="37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46355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404040"/>
              </a:buClr>
              <a:buSzPts val="3700"/>
              <a:buFont typeface="Merriweather Sans"/>
              <a:buChar char="-"/>
              <a:defRPr b="0" i="0" sz="37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501650" lvl="5" marL="27432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01650" lvl="6" marL="32004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01650" lvl="7" marL="36576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01650" lvl="8" marL="41148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04"/>
          <p:cNvSpPr txBox="1"/>
          <p:nvPr>
            <p:ph type="title"/>
          </p:nvPr>
        </p:nvSpPr>
        <p:spPr>
          <a:xfrm>
            <a:off x="452968" y="551101"/>
            <a:ext cx="236007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75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19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384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6576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tabricks_logoTM_rgb_TM.eps" id="754" name="Google Shape;754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968" y="12856634"/>
            <a:ext cx="2857497" cy="427564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105"/>
          <p:cNvSpPr txBox="1"/>
          <p:nvPr>
            <p:ph type="title"/>
          </p:nvPr>
        </p:nvSpPr>
        <p:spPr>
          <a:xfrm>
            <a:off x="452968" y="546099"/>
            <a:ext cx="8022300" cy="53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19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384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6576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105"/>
          <p:cNvSpPr txBox="1"/>
          <p:nvPr>
            <p:ph idx="1" type="body"/>
          </p:nvPr>
        </p:nvSpPr>
        <p:spPr>
          <a:xfrm>
            <a:off x="9369304" y="546101"/>
            <a:ext cx="14684700" cy="117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228600" lvl="0" marL="457200" marR="0" rtl="0" algn="l">
              <a:spcBef>
                <a:spcPts val="1300"/>
              </a:spcBef>
              <a:spcAft>
                <a:spcPts val="0"/>
              </a:spcAft>
              <a:buSzPts val="3700"/>
              <a:buNone/>
              <a:defRPr b="0" i="0" sz="6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533400" lvl="1" marL="9144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Char char="•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5334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Merriweather Sans"/>
              <a:buChar char="–"/>
              <a:defRPr b="0" i="0" sz="48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469900" lvl="3" marL="1828800" marR="0" rtl="0" algn="l">
              <a:spcBef>
                <a:spcPts val="900"/>
              </a:spcBef>
              <a:spcAft>
                <a:spcPts val="0"/>
              </a:spcAft>
              <a:buClr>
                <a:srgbClr val="404040"/>
              </a:buClr>
              <a:buSzPts val="3800"/>
              <a:buFont typeface="Arial"/>
              <a:buChar char="•"/>
              <a:defRPr b="0" i="0" sz="4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501650" lvl="4" marL="2286000" marR="0" rtl="0" algn="l">
              <a:spcBef>
                <a:spcPts val="900"/>
              </a:spcBef>
              <a:spcAft>
                <a:spcPts val="0"/>
              </a:spcAft>
              <a:buClr>
                <a:srgbClr val="404040"/>
              </a:buClr>
              <a:buSzPts val="4300"/>
              <a:buFont typeface="Merriweather Sans"/>
              <a:buChar char="-"/>
              <a:defRPr b="0" i="0" sz="4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565150" lvl="5" marL="27432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65150" lvl="6" marL="32004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65150" lvl="7" marL="36576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65150" lvl="8" marL="41148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7" name="Google Shape;757;p105"/>
          <p:cNvSpPr txBox="1"/>
          <p:nvPr>
            <p:ph idx="2" type="body"/>
          </p:nvPr>
        </p:nvSpPr>
        <p:spPr>
          <a:xfrm>
            <a:off x="452968" y="6990651"/>
            <a:ext cx="8022300" cy="5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300"/>
              <a:buFont typeface="Arial"/>
              <a:buNone/>
              <a:defRPr b="0" i="0" sz="48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900"/>
              <a:buFont typeface="Arial"/>
              <a:buNone/>
              <a:defRPr b="0" i="0" sz="32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228600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700"/>
              <a:buFont typeface="Merriweather Sans"/>
              <a:buNone/>
              <a:defRPr b="0" i="0" sz="27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228600" lvl="3" marL="1828800" marR="0" rtl="0" algn="l"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Arial"/>
              <a:buNone/>
              <a:defRPr b="0" i="0" sz="2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22860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Merriweather Sans"/>
              <a:buNone/>
              <a:defRPr b="0" i="0" sz="2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22860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06"/>
          <p:cNvSpPr txBox="1"/>
          <p:nvPr>
            <p:ph type="title"/>
          </p:nvPr>
        </p:nvSpPr>
        <p:spPr>
          <a:xfrm>
            <a:off x="452968" y="9601200"/>
            <a:ext cx="235737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1" i="0" sz="5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19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384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6576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0" name="Google Shape;760;p106"/>
          <p:cNvSpPr/>
          <p:nvPr>
            <p:ph idx="2" type="pic"/>
          </p:nvPr>
        </p:nvSpPr>
        <p:spPr>
          <a:xfrm>
            <a:off x="452968" y="1225549"/>
            <a:ext cx="235737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0" lvl="0" marL="0" marR="0" rtl="0" algn="l">
              <a:spcBef>
                <a:spcPts val="1700"/>
              </a:spcBef>
              <a:spcAft>
                <a:spcPts val="0"/>
              </a:spcAft>
              <a:buClr>
                <a:srgbClr val="404040"/>
              </a:buClr>
              <a:buSzPts val="7700"/>
              <a:buFont typeface="Arial"/>
              <a:buNone/>
              <a:defRPr b="0" i="0" sz="85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0" lvl="1" marL="1219200" marR="0" rtl="0" algn="l">
              <a:spcBef>
                <a:spcPts val="1500"/>
              </a:spcBef>
              <a:spcAft>
                <a:spcPts val="0"/>
              </a:spcAft>
              <a:buClr>
                <a:srgbClr val="404040"/>
              </a:buClr>
              <a:buSzPts val="6700"/>
              <a:buFont typeface="Arial"/>
              <a:buNone/>
              <a:defRPr b="0" i="0" sz="75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0" lvl="2" marL="2438400" marR="0" rtl="0" algn="l">
              <a:spcBef>
                <a:spcPts val="1300"/>
              </a:spcBef>
              <a:spcAft>
                <a:spcPts val="0"/>
              </a:spcAft>
              <a:buClr>
                <a:srgbClr val="404040"/>
              </a:buClr>
              <a:buSzPts val="6400"/>
              <a:buFont typeface="Merriweather Sans"/>
              <a:buNone/>
              <a:defRPr b="0" i="0" sz="6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0" lvl="3" marL="36576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None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0" lvl="4" marL="48768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Merriweather Sans"/>
              <a:buNone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0" lvl="5" marL="60960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73152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85344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97536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1" name="Google Shape;761;p106"/>
          <p:cNvSpPr txBox="1"/>
          <p:nvPr>
            <p:ph idx="1" type="body"/>
          </p:nvPr>
        </p:nvSpPr>
        <p:spPr>
          <a:xfrm>
            <a:off x="452968" y="10734675"/>
            <a:ext cx="23573700" cy="16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228600" lvl="0" marL="457200" marR="0" rtl="0" algn="l">
              <a:spcBef>
                <a:spcPts val="70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"/>
              <a:buNone/>
              <a:defRPr b="0" i="0" sz="37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900"/>
              <a:buFont typeface="Arial"/>
              <a:buNone/>
              <a:defRPr b="0" i="0" sz="32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228600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700"/>
              <a:buFont typeface="Merriweather Sans"/>
              <a:buNone/>
              <a:defRPr b="0" i="0" sz="27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228600" lvl="3" marL="1828800" marR="0" rtl="0" algn="l"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Arial"/>
              <a:buNone/>
              <a:defRPr b="0" i="0" sz="2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22860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Merriweather Sans"/>
              <a:buNone/>
              <a:defRPr b="0" i="0" sz="2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22860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6.xml"/><Relationship Id="rId6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theme" Target="../theme/theme6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theme" Target="../theme/theme7.xml"/><Relationship Id="rId5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9.xml"/><Relationship Id="rId8" Type="http://schemas.openxmlformats.org/officeDocument/2006/relationships/slideLayout" Target="../slideLayouts/slideLayout70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89.xml"/><Relationship Id="rId16" Type="http://schemas.openxmlformats.org/officeDocument/2006/relationships/theme" Target="../theme/theme9.xml"/><Relationship Id="rId5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2.xml"/><Relationship Id="rId8" Type="http://schemas.openxmlformats.org/officeDocument/2006/relationships/slideLayout" Target="../slideLayouts/slideLayout83.xml"/></Relationships>
</file>

<file path=ppt/slideMasters/_rels/slideMaster7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theme" Target="../theme/theme8.xml"/><Relationship Id="rId5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8.xml"/></Relationships>
</file>

<file path=ppt/slideMasters/_rels/slideMaster8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3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93570" y="940523"/>
            <a:ext cx="21031199" cy="13435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93570" y="3677375"/>
            <a:ext cx="21031199" cy="8702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7147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Helvetica Neue"/>
              <a:buChar char="•"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9725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500"/>
              <a:buFont typeface="Helvetica Neue"/>
              <a:buNone/>
              <a:defRPr b="1" i="0" sz="6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1193570" y="3677375"/>
            <a:ext cx="21031200" cy="8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6195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•"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2" name="Google Shape;172;p19"/>
          <p:cNvSpPr txBox="1"/>
          <p:nvPr>
            <p:ph idx="12" type="sldNum"/>
          </p:nvPr>
        </p:nvSpPr>
        <p:spPr>
          <a:xfrm>
            <a:off x="17221200" y="12712700"/>
            <a:ext cx="5486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>
            <a:lvl1pPr indent="0" lvl="0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3" name="Google Shape;353;p42"/>
          <p:cNvSpPr txBox="1"/>
          <p:nvPr>
            <p:ph idx="1" type="body"/>
          </p:nvPr>
        </p:nvSpPr>
        <p:spPr>
          <a:xfrm>
            <a:off x="1193570" y="3677375"/>
            <a:ext cx="21031200" cy="8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6195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•"/>
              <a:defRPr b="0" i="0" sz="4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Char char="•"/>
              <a:defRPr b="0" i="0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0050" lvl="2" marL="137160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4489BD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B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0026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4" name="Google Shape;354;p42"/>
          <p:cNvSpPr txBox="1"/>
          <p:nvPr>
            <p:ph idx="12" type="sldNum"/>
          </p:nvPr>
        </p:nvSpPr>
        <p:spPr>
          <a:xfrm>
            <a:off x="17221200" y="12712700"/>
            <a:ext cx="5486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>
            <a:lvl1pPr indent="0" lvl="0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550000"/>
              </a:lnSpc>
              <a:spcBef>
                <a:spcPts val="0"/>
              </a:spcBef>
              <a:spcAft>
                <a:spcPts val="0"/>
              </a:spcAft>
              <a:buClr>
                <a:srgbClr val="97989B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97989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0"/>
          <p:cNvSpPr txBox="1"/>
          <p:nvPr>
            <p:ph type="title"/>
          </p:nvPr>
        </p:nvSpPr>
        <p:spPr>
          <a:xfrm>
            <a:off x="1219200" y="483540"/>
            <a:ext cx="219456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8400"/>
              <a:buFont typeface="Helvetica Neue"/>
              <a:buNone/>
              <a:defRPr b="0" i="0" sz="8400" u="none" cap="none" strike="noStrik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8400"/>
              <a:buFont typeface="Helvetica Neue"/>
              <a:buNone/>
              <a:defRPr b="0" i="0" sz="8400" u="none" cap="none" strike="noStrik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8400"/>
              <a:buFont typeface="Helvetica Neue"/>
              <a:buNone/>
              <a:defRPr b="0" i="0" sz="8400" u="none" cap="none" strike="noStrik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8400"/>
              <a:buFont typeface="Helvetica Neue"/>
              <a:buNone/>
              <a:defRPr b="0" i="0" sz="8400" u="none" cap="none" strike="noStrik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8400"/>
              <a:buFont typeface="Helvetica Neue"/>
              <a:buNone/>
              <a:defRPr b="0" i="0" sz="8400" u="none" cap="none" strike="noStrik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8400"/>
              <a:buFont typeface="Helvetica Neue"/>
              <a:buNone/>
              <a:defRPr b="0" i="0" sz="8400" u="none" cap="none" strike="noStrik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8400"/>
              <a:buFont typeface="Helvetica Neue"/>
              <a:buNone/>
              <a:defRPr b="0" i="0" sz="8400" u="none" cap="none" strike="noStrik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8400"/>
              <a:buFont typeface="Helvetica Neue"/>
              <a:buNone/>
              <a:defRPr b="0" i="0" sz="8400" u="none" cap="none" strike="noStrik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7" name="Google Shape;517;p60"/>
          <p:cNvSpPr txBox="1"/>
          <p:nvPr>
            <p:ph idx="1" type="body"/>
          </p:nvPr>
        </p:nvSpPr>
        <p:spPr>
          <a:xfrm>
            <a:off x="1219200" y="2183756"/>
            <a:ext cx="21945600" cy="10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5334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84200" lvl="5" marL="2743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-584200" lvl="6" marL="32004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-584200" lvl="7" marL="36576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-584200" lvl="8" marL="41148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518" name="Google Shape;518;p60"/>
          <p:cNvSpPr txBox="1"/>
          <p:nvPr>
            <p:ph idx="12" type="sldNum"/>
          </p:nvPr>
        </p:nvSpPr>
        <p:spPr>
          <a:xfrm>
            <a:off x="22172314" y="12884150"/>
            <a:ext cx="5352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 b="0" i="0" sz="2400" u="none" cap="none" strike="noStrike">
                <a:solidFill>
                  <a:srgbClr val="9A9A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 b="0" i="0" sz="2400" u="none" cap="none" strike="noStrike">
                <a:solidFill>
                  <a:srgbClr val="9A9A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 b="0" i="0" sz="2400" u="none" cap="none" strike="noStrike">
                <a:solidFill>
                  <a:srgbClr val="9A9A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 b="0" i="0" sz="2400" u="none" cap="none" strike="noStrike">
                <a:solidFill>
                  <a:srgbClr val="9A9A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 b="0" i="0" sz="2400" u="none" cap="none" strike="noStrike">
                <a:solidFill>
                  <a:srgbClr val="9A9A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 b="0" i="0" sz="2400" u="none" cap="none" strike="noStrike">
                <a:solidFill>
                  <a:srgbClr val="9A9A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 b="0" i="0" sz="2400" u="none" cap="none" strike="noStrike">
                <a:solidFill>
                  <a:srgbClr val="9A9A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 b="0" i="0" sz="2400" u="none" cap="none" strike="noStrike">
                <a:solidFill>
                  <a:srgbClr val="9A9A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Microsoft YaHei"/>
              <a:buNone/>
              <a:defRPr b="0" i="0" sz="2400" u="none" cap="none" strike="noStrike">
                <a:solidFill>
                  <a:srgbClr val="9A9A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图片 2" id="519" name="Google Shape;519;p6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3037672"/>
            <a:ext cx="24384002" cy="67833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7"/>
          <p:cNvSpPr txBox="1"/>
          <p:nvPr>
            <p:ph type="title"/>
          </p:nvPr>
        </p:nvSpPr>
        <p:spPr>
          <a:xfrm>
            <a:off x="2523067" y="550333"/>
            <a:ext cx="19126500" cy="22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19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384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6576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2" name="Google Shape;572;p67"/>
          <p:cNvSpPr txBox="1"/>
          <p:nvPr>
            <p:ph idx="1" type="body"/>
          </p:nvPr>
        </p:nvSpPr>
        <p:spPr>
          <a:xfrm>
            <a:off x="2523067" y="3500968"/>
            <a:ext cx="19126500" cy="9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228600" lvl="0" marL="457200" marR="0" rtl="0" algn="l">
              <a:spcBef>
                <a:spcPts val="1500"/>
              </a:spcBef>
              <a:spcAft>
                <a:spcPts val="0"/>
              </a:spcAft>
              <a:buSzPts val="3700"/>
              <a:buNone/>
              <a:defRPr b="0" i="0" sz="75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596900" lvl="1" marL="914400" marR="0" rtl="0" algn="l">
              <a:spcBef>
                <a:spcPts val="1300"/>
              </a:spcBef>
              <a:spcAft>
                <a:spcPts val="0"/>
              </a:spcAft>
              <a:buClr>
                <a:srgbClr val="404040"/>
              </a:buClr>
              <a:buSzPts val="5800"/>
              <a:buFont typeface="Arial"/>
              <a:buChar char="•"/>
              <a:defRPr b="0" i="0" sz="6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565150" lvl="2" marL="13716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Merriweather Sans"/>
              <a:buChar char="–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533400" lvl="3" marL="18288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Char char="•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565150" lvl="4" marL="22860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Merriweather Sans"/>
              <a:buChar char="-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565150" lvl="5" marL="27432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65150" lvl="6" marL="32004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65150" lvl="7" marL="36576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65150" lvl="8" marL="41148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1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3261"/>
              </a:buClr>
              <a:buSzPts val="7500"/>
              <a:buNone/>
              <a:defRPr b="1" sz="7500">
                <a:solidFill>
                  <a:srgbClr val="00326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6" name="Google Shape;656;p81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533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●"/>
              <a:defRPr sz="4800">
                <a:solidFill>
                  <a:schemeClr val="dk2"/>
                </a:solidFill>
              </a:defRPr>
            </a:lvl1pPr>
            <a:lvl2pPr indent="-463550" lvl="1" marL="914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2pPr>
            <a:lvl3pPr indent="-463550" lvl="2" marL="1371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3pPr>
            <a:lvl4pPr indent="-463550" lvl="3" marL="18288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4pPr>
            <a:lvl5pPr indent="-463550" lvl="4" marL="22860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5pPr>
            <a:lvl6pPr indent="-463550" lvl="5" marL="27432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6pPr>
            <a:lvl7pPr indent="-463550" lvl="6" marL="3200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7pPr>
            <a:lvl8pPr indent="-463550" lvl="7" marL="3657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8pPr>
            <a:lvl9pPr indent="-463550" lvl="8" marL="4114800" rtl="0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7" name="Google Shape;657;p81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r">
              <a:buNone/>
              <a:defRPr sz="2700">
                <a:solidFill>
                  <a:schemeClr val="dk2"/>
                </a:solidFill>
              </a:defRPr>
            </a:lvl1pPr>
            <a:lvl2pPr lvl="1" rtl="0" algn="r">
              <a:buNone/>
              <a:defRPr sz="2700">
                <a:solidFill>
                  <a:schemeClr val="dk2"/>
                </a:solidFill>
              </a:defRPr>
            </a:lvl2pPr>
            <a:lvl3pPr lvl="2" rtl="0" algn="r">
              <a:buNone/>
              <a:defRPr sz="2700">
                <a:solidFill>
                  <a:schemeClr val="dk2"/>
                </a:solidFill>
              </a:defRPr>
            </a:lvl3pPr>
            <a:lvl4pPr lvl="3" rtl="0" algn="r">
              <a:buNone/>
              <a:defRPr sz="2700">
                <a:solidFill>
                  <a:schemeClr val="dk2"/>
                </a:solidFill>
              </a:defRPr>
            </a:lvl4pPr>
            <a:lvl5pPr lvl="4" rtl="0" algn="r">
              <a:buNone/>
              <a:defRPr sz="2700">
                <a:solidFill>
                  <a:schemeClr val="dk2"/>
                </a:solidFill>
              </a:defRPr>
            </a:lvl5pPr>
            <a:lvl6pPr lvl="5" rtl="0" algn="r">
              <a:buNone/>
              <a:defRPr sz="2700">
                <a:solidFill>
                  <a:schemeClr val="dk2"/>
                </a:solidFill>
              </a:defRPr>
            </a:lvl6pPr>
            <a:lvl7pPr lvl="6" rtl="0" algn="r">
              <a:buNone/>
              <a:defRPr sz="2700">
                <a:solidFill>
                  <a:schemeClr val="dk2"/>
                </a:solidFill>
              </a:defRPr>
            </a:lvl7pPr>
            <a:lvl8pPr lvl="7" rtl="0" algn="r">
              <a:buNone/>
              <a:defRPr sz="2700">
                <a:solidFill>
                  <a:schemeClr val="dk2"/>
                </a:solidFill>
              </a:defRPr>
            </a:lvl8pPr>
            <a:lvl9pPr lvl="8" rtl="0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7"/>
          <p:cNvSpPr txBox="1"/>
          <p:nvPr>
            <p:ph type="title"/>
          </p:nvPr>
        </p:nvSpPr>
        <p:spPr>
          <a:xfrm>
            <a:off x="2523067" y="550333"/>
            <a:ext cx="19126500" cy="22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19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384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6576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10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6" name="Google Shape;726;p97"/>
          <p:cNvSpPr txBox="1"/>
          <p:nvPr>
            <p:ph idx="1" type="body"/>
          </p:nvPr>
        </p:nvSpPr>
        <p:spPr>
          <a:xfrm>
            <a:off x="2523067" y="3500968"/>
            <a:ext cx="19126500" cy="9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228600" lvl="0" marL="457200" marR="0" rtl="0" algn="l">
              <a:spcBef>
                <a:spcPts val="1500"/>
              </a:spcBef>
              <a:spcAft>
                <a:spcPts val="0"/>
              </a:spcAft>
              <a:buSzPts val="3700"/>
              <a:buNone/>
              <a:defRPr b="0" i="0" sz="75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596900" lvl="1" marL="914400" marR="0" rtl="0" algn="l">
              <a:spcBef>
                <a:spcPts val="1300"/>
              </a:spcBef>
              <a:spcAft>
                <a:spcPts val="0"/>
              </a:spcAft>
              <a:buClr>
                <a:srgbClr val="404040"/>
              </a:buClr>
              <a:buSzPts val="5800"/>
              <a:buFont typeface="Arial"/>
              <a:buChar char="•"/>
              <a:defRPr b="0" i="0" sz="64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565150" lvl="2" marL="13716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Merriweather Sans"/>
              <a:buChar char="–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533400" lvl="3" marL="18288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Char char="•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565150" lvl="4" marL="2286000" marR="0" rtl="0" algn="l">
              <a:spcBef>
                <a:spcPts val="110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Merriweather Sans"/>
              <a:buChar char="-"/>
              <a:defRPr b="0" i="0" sz="5300" u="none" cap="none" strike="noStrike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565150" lvl="5" marL="27432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65150" lvl="6" marL="32004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65150" lvl="7" marL="36576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65150" lvl="8" marL="41148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Char char="•"/>
              <a:defRPr b="0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11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0" name="Google Shape;810;p111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533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●"/>
              <a:defRPr sz="4800">
                <a:solidFill>
                  <a:schemeClr val="dk2"/>
                </a:solidFill>
              </a:defRPr>
            </a:lvl1pPr>
            <a:lvl2pPr indent="-463550" lvl="1" marL="914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2pPr>
            <a:lvl3pPr indent="-463550" lvl="2" marL="1371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3pPr>
            <a:lvl4pPr indent="-463550" lvl="3" marL="18288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4pPr>
            <a:lvl5pPr indent="-463550" lvl="4" marL="22860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5pPr>
            <a:lvl6pPr indent="-463550" lvl="5" marL="27432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6pPr>
            <a:lvl7pPr indent="-463550" lvl="6" marL="3200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7pPr>
            <a:lvl8pPr indent="-463550" lvl="7" marL="3657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8pPr>
            <a:lvl9pPr indent="-463550" lvl="8" marL="4114800" rtl="0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1" name="Google Shape;811;p111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r">
              <a:buNone/>
              <a:defRPr sz="2700">
                <a:solidFill>
                  <a:schemeClr val="dk2"/>
                </a:solidFill>
              </a:defRPr>
            </a:lvl1pPr>
            <a:lvl2pPr lvl="1" rtl="0" algn="r">
              <a:buNone/>
              <a:defRPr sz="2700">
                <a:solidFill>
                  <a:schemeClr val="dk2"/>
                </a:solidFill>
              </a:defRPr>
            </a:lvl2pPr>
            <a:lvl3pPr lvl="2" rtl="0" algn="r">
              <a:buNone/>
              <a:defRPr sz="2700">
                <a:solidFill>
                  <a:schemeClr val="dk2"/>
                </a:solidFill>
              </a:defRPr>
            </a:lvl3pPr>
            <a:lvl4pPr lvl="3" rtl="0" algn="r">
              <a:buNone/>
              <a:defRPr sz="2700">
                <a:solidFill>
                  <a:schemeClr val="dk2"/>
                </a:solidFill>
              </a:defRPr>
            </a:lvl4pPr>
            <a:lvl5pPr lvl="4" rtl="0" algn="r">
              <a:buNone/>
              <a:defRPr sz="2700">
                <a:solidFill>
                  <a:schemeClr val="dk2"/>
                </a:solidFill>
              </a:defRPr>
            </a:lvl5pPr>
            <a:lvl6pPr lvl="5" rtl="0" algn="r">
              <a:buNone/>
              <a:defRPr sz="2700">
                <a:solidFill>
                  <a:schemeClr val="dk2"/>
                </a:solidFill>
              </a:defRPr>
            </a:lvl6pPr>
            <a:lvl7pPr lvl="6" rtl="0" algn="r">
              <a:buNone/>
              <a:defRPr sz="2700">
                <a:solidFill>
                  <a:schemeClr val="dk2"/>
                </a:solidFill>
              </a:defRPr>
            </a:lvl7pPr>
            <a:lvl8pPr lvl="7" rtl="0" algn="r">
              <a:buNone/>
              <a:defRPr sz="2700">
                <a:solidFill>
                  <a:schemeClr val="dk2"/>
                </a:solidFill>
              </a:defRPr>
            </a:lvl8pPr>
            <a:lvl9pPr lvl="8" rtl="0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ray-project/ray" TargetMode="External"/><Relationship Id="rId4" Type="http://schemas.openxmlformats.org/officeDocument/2006/relationships/image" Target="../media/image6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4.jpg"/><Relationship Id="rId4" Type="http://schemas.openxmlformats.org/officeDocument/2006/relationships/image" Target="../media/image7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4.jpg"/><Relationship Id="rId4" Type="http://schemas.openxmlformats.org/officeDocument/2006/relationships/image" Target="../media/image75.jpg"/><Relationship Id="rId5" Type="http://schemas.openxmlformats.org/officeDocument/2006/relationships/hyperlink" Target="http://www.youtube.com/watch?v=jymFj7bNsKg" TargetMode="External"/><Relationship Id="rId6" Type="http://schemas.openxmlformats.org/officeDocument/2006/relationships/image" Target="../media/image7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4.jpg"/><Relationship Id="rId4" Type="http://schemas.openxmlformats.org/officeDocument/2006/relationships/image" Target="../media/image75.jpg"/><Relationship Id="rId5" Type="http://schemas.openxmlformats.org/officeDocument/2006/relationships/hyperlink" Target="http://www.youtube.com/watch?v=jymFj7bNsKg" TargetMode="External"/><Relationship Id="rId6" Type="http://schemas.openxmlformats.org/officeDocument/2006/relationships/image" Target="../media/image76.jpg"/><Relationship Id="rId7" Type="http://schemas.openxmlformats.org/officeDocument/2006/relationships/hyperlink" Target="http://drive.google.com/file/d/1Kl2EMazGGxi33NARnw2lBR39eEUiz82j/view" TargetMode="External"/><Relationship Id="rId8" Type="http://schemas.openxmlformats.org/officeDocument/2006/relationships/image" Target="../media/image7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4.png"/><Relationship Id="rId4" Type="http://schemas.openxmlformats.org/officeDocument/2006/relationships/image" Target="../media/image9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jpg"/><Relationship Id="rId10" Type="http://schemas.openxmlformats.org/officeDocument/2006/relationships/image" Target="../media/image67.png"/><Relationship Id="rId13" Type="http://schemas.openxmlformats.org/officeDocument/2006/relationships/image" Target="../media/image88.jpg"/><Relationship Id="rId12" Type="http://schemas.openxmlformats.org/officeDocument/2006/relationships/image" Target="../media/image64.jp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5.png"/><Relationship Id="rId4" Type="http://schemas.openxmlformats.org/officeDocument/2006/relationships/image" Target="../media/image81.png"/><Relationship Id="rId9" Type="http://schemas.openxmlformats.org/officeDocument/2006/relationships/image" Target="../media/image69.png"/><Relationship Id="rId5" Type="http://schemas.openxmlformats.org/officeDocument/2006/relationships/image" Target="../media/image72.png"/><Relationship Id="rId6" Type="http://schemas.openxmlformats.org/officeDocument/2006/relationships/image" Target="../media/image66.png"/><Relationship Id="rId7" Type="http://schemas.openxmlformats.org/officeDocument/2006/relationships/image" Target="../media/image80.png"/><Relationship Id="rId8" Type="http://schemas.openxmlformats.org/officeDocument/2006/relationships/image" Target="../media/image7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6.png"/><Relationship Id="rId4" Type="http://schemas.openxmlformats.org/officeDocument/2006/relationships/image" Target="../media/image7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1.png"/><Relationship Id="rId4" Type="http://schemas.openxmlformats.org/officeDocument/2006/relationships/image" Target="../media/image8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7.png"/><Relationship Id="rId4" Type="http://schemas.openxmlformats.org/officeDocument/2006/relationships/image" Target="../media/image9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1.png"/><Relationship Id="rId4" Type="http://schemas.openxmlformats.org/officeDocument/2006/relationships/image" Target="../media/image89.png"/><Relationship Id="rId5" Type="http://schemas.openxmlformats.org/officeDocument/2006/relationships/image" Target="../media/image9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7.png"/><Relationship Id="rId4" Type="http://schemas.openxmlformats.org/officeDocument/2006/relationships/image" Target="../media/image9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4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23"/>
          <p:cNvSpPr txBox="1"/>
          <p:nvPr>
            <p:ph idx="1" type="body"/>
          </p:nvPr>
        </p:nvSpPr>
        <p:spPr>
          <a:xfrm>
            <a:off x="9931504" y="7798661"/>
            <a:ext cx="132375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50"/>
              <a:buFont typeface="Helvetica Neue"/>
              <a:buNone/>
            </a:pPr>
            <a:r>
              <a:rPr lang="en-US"/>
              <a:t>Ray: Distributed Systems and AI</a:t>
            </a:r>
            <a:endParaRPr/>
          </a:p>
        </p:txBody>
      </p:sp>
      <p:sp>
        <p:nvSpPr>
          <p:cNvPr id="858" name="Google Shape;858;p123"/>
          <p:cNvSpPr txBox="1"/>
          <p:nvPr>
            <p:ph idx="2" type="body"/>
          </p:nvPr>
        </p:nvSpPr>
        <p:spPr>
          <a:xfrm>
            <a:off x="9072851" y="8746350"/>
            <a:ext cx="140706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elvetica Neue"/>
              <a:buNone/>
            </a:pPr>
            <a:r>
              <a:rPr lang="en-US"/>
              <a:t>A general-purpose system for parallel and distributed Python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elvetica Neue"/>
              <a:buNone/>
            </a:pPr>
            <a:r>
              <a:rPr b="1" lang="en-US" u="sng">
                <a:solidFill>
                  <a:schemeClr val="hlink"/>
                </a:solidFill>
                <a:hlinkClick r:id="rId3"/>
              </a:rPr>
              <a:t>https://github.com/ray-project/ray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elvetica Neue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elvetica Neue"/>
              <a:buNone/>
            </a:pPr>
            <a:r>
              <a:rPr b="1" lang="en-US">
                <a:solidFill>
                  <a:srgbClr val="000000"/>
                </a:solidFill>
              </a:rPr>
              <a:t>Robert Nishihara</a:t>
            </a:r>
            <a:endParaRPr b="1">
              <a:solidFill>
                <a:srgbClr val="000000"/>
              </a:solidFill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elvetica Neue"/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elvetica Neue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elvetica Neue"/>
              <a:buNone/>
            </a:pPr>
            <a:r>
              <a:t/>
            </a:r>
            <a:endParaRPr b="1"/>
          </a:p>
        </p:txBody>
      </p:sp>
      <p:pic>
        <p:nvPicPr>
          <p:cNvPr id="859" name="Google Shape;859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9200" y="609600"/>
            <a:ext cx="15429852" cy="7722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32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7500">
                <a:solidFill>
                  <a:schemeClr val="dk1"/>
                </a:solidFill>
              </a:rPr>
              <a:t>The Machine Learning Ecosystem</a:t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8" name="Google Shape;938;p132"/>
          <p:cNvSpPr/>
          <p:nvPr/>
        </p:nvSpPr>
        <p:spPr>
          <a:xfrm>
            <a:off x="647600" y="3423667"/>
            <a:ext cx="23088900" cy="8967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Machine Learning Ecosystem</a:t>
            </a:r>
            <a:endParaRPr b="1" sz="3700"/>
          </a:p>
        </p:txBody>
      </p:sp>
      <p:sp>
        <p:nvSpPr>
          <p:cNvPr id="939" name="Google Shape;939;p132"/>
          <p:cNvSpPr/>
          <p:nvPr/>
        </p:nvSpPr>
        <p:spPr>
          <a:xfrm>
            <a:off x="1036267" y="5853800"/>
            <a:ext cx="2921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Training</a:t>
            </a:r>
            <a:endParaRPr sz="3700"/>
          </a:p>
        </p:txBody>
      </p:sp>
      <p:pic>
        <p:nvPicPr>
          <p:cNvPr descr="alphago.jpg" id="940" name="Google Shape;940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69931" y="4021734"/>
            <a:ext cx="7683300" cy="768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4tv-pong-flash-games-flash-games-break-most-addicting-flash_100857_D.jpg" id="941" name="Google Shape;941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733" y="2713933"/>
            <a:ext cx="10737399" cy="688153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132"/>
          <p:cNvSpPr/>
          <p:nvPr/>
        </p:nvSpPr>
        <p:spPr>
          <a:xfrm>
            <a:off x="11374067" y="5853800"/>
            <a:ext cx="3537600" cy="1321500"/>
          </a:xfrm>
          <a:prstGeom prst="rect">
            <a:avLst/>
          </a:prstGeom>
          <a:solidFill>
            <a:srgbClr val="FFF2CC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RL</a:t>
            </a:r>
            <a:endParaRPr sz="3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33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7500">
                <a:solidFill>
                  <a:schemeClr val="dk1"/>
                </a:solidFill>
              </a:rPr>
              <a:t>The Machine Learning Ecosystem</a:t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8" name="Google Shape;948;p133"/>
          <p:cNvSpPr/>
          <p:nvPr/>
        </p:nvSpPr>
        <p:spPr>
          <a:xfrm>
            <a:off x="647600" y="3423667"/>
            <a:ext cx="23088900" cy="8967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Machine Learning Ecosystem</a:t>
            </a:r>
            <a:endParaRPr b="1" sz="3700"/>
          </a:p>
        </p:txBody>
      </p:sp>
      <p:sp>
        <p:nvSpPr>
          <p:cNvPr id="949" name="Google Shape;949;p133"/>
          <p:cNvSpPr/>
          <p:nvPr/>
        </p:nvSpPr>
        <p:spPr>
          <a:xfrm>
            <a:off x="1036267" y="5853800"/>
            <a:ext cx="2921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Training</a:t>
            </a:r>
            <a:endParaRPr sz="3700"/>
          </a:p>
        </p:txBody>
      </p:sp>
      <p:pic>
        <p:nvPicPr>
          <p:cNvPr descr="alphago.jpg" id="950" name="Google Shape;950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69931" y="4021734"/>
            <a:ext cx="7683300" cy="768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4tv-pong-flash-games-flash-games-break-most-addicting-flash_100857_D.jpg" id="951" name="Google Shape;951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733" y="2713933"/>
            <a:ext cx="10737399" cy="6881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33" title="riselab retreat mujoco video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8778" y="6454067"/>
            <a:ext cx="8716090" cy="6537067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133"/>
          <p:cNvSpPr/>
          <p:nvPr/>
        </p:nvSpPr>
        <p:spPr>
          <a:xfrm>
            <a:off x="11374067" y="5853800"/>
            <a:ext cx="3537600" cy="1321500"/>
          </a:xfrm>
          <a:prstGeom prst="rect">
            <a:avLst/>
          </a:prstGeom>
          <a:solidFill>
            <a:srgbClr val="FFF2CC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RL</a:t>
            </a:r>
            <a:endParaRPr sz="3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34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7500">
                <a:solidFill>
                  <a:schemeClr val="dk1"/>
                </a:solidFill>
              </a:rPr>
              <a:t>The Machine Learning Ecosystem</a:t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9" name="Google Shape;959;p134"/>
          <p:cNvSpPr/>
          <p:nvPr/>
        </p:nvSpPr>
        <p:spPr>
          <a:xfrm>
            <a:off x="647600" y="3423667"/>
            <a:ext cx="23088900" cy="8967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Machine Learning Ecosystem</a:t>
            </a:r>
            <a:endParaRPr b="1" sz="3700"/>
          </a:p>
        </p:txBody>
      </p:sp>
      <p:sp>
        <p:nvSpPr>
          <p:cNvPr id="960" name="Google Shape;960;p134"/>
          <p:cNvSpPr/>
          <p:nvPr/>
        </p:nvSpPr>
        <p:spPr>
          <a:xfrm>
            <a:off x="1036267" y="5853800"/>
            <a:ext cx="2921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Training</a:t>
            </a:r>
            <a:endParaRPr sz="3700"/>
          </a:p>
        </p:txBody>
      </p:sp>
      <p:sp>
        <p:nvSpPr>
          <p:cNvPr id="961" name="Google Shape;961;p134"/>
          <p:cNvSpPr/>
          <p:nvPr/>
        </p:nvSpPr>
        <p:spPr>
          <a:xfrm>
            <a:off x="11374067" y="5853800"/>
            <a:ext cx="35376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RL</a:t>
            </a:r>
            <a:endParaRPr sz="3700"/>
          </a:p>
        </p:txBody>
      </p:sp>
      <p:pic>
        <p:nvPicPr>
          <p:cNvPr descr="alphago.jpg" id="962" name="Google Shape;962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69931" y="4021734"/>
            <a:ext cx="7683300" cy="768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4tv-pong-flash-games-flash-games-break-most-addicting-flash_100857_D.jpg" id="963" name="Google Shape;963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733" y="2713933"/>
            <a:ext cx="10737399" cy="6881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134" title="riselab retreat mujoco video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8778" y="6454067"/>
            <a:ext cx="8716090" cy="653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34" title="optimal_merge4.mov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56653" y="1451133"/>
            <a:ext cx="14418346" cy="10813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35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7500">
                <a:solidFill>
                  <a:schemeClr val="dk1"/>
                </a:solidFill>
              </a:rPr>
              <a:t>The Machine Learning Ecosystem</a:t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1" name="Google Shape;971;p135"/>
          <p:cNvSpPr/>
          <p:nvPr/>
        </p:nvSpPr>
        <p:spPr>
          <a:xfrm>
            <a:off x="647600" y="3423667"/>
            <a:ext cx="23088900" cy="8967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Machine Learning Ecosystem</a:t>
            </a:r>
            <a:endParaRPr b="1" sz="3700"/>
          </a:p>
        </p:txBody>
      </p:sp>
      <p:sp>
        <p:nvSpPr>
          <p:cNvPr id="972" name="Google Shape;972;p135"/>
          <p:cNvSpPr/>
          <p:nvPr/>
        </p:nvSpPr>
        <p:spPr>
          <a:xfrm>
            <a:off x="1036267" y="5853800"/>
            <a:ext cx="2921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3700"/>
              <a:t>Training</a:t>
            </a:r>
            <a:endParaRPr sz="3700"/>
          </a:p>
        </p:txBody>
      </p:sp>
      <p:sp>
        <p:nvSpPr>
          <p:cNvPr id="973" name="Google Shape;973;p135"/>
          <p:cNvSpPr/>
          <p:nvPr/>
        </p:nvSpPr>
        <p:spPr>
          <a:xfrm>
            <a:off x="4547405" y="58538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Model Serving</a:t>
            </a:r>
            <a:endParaRPr sz="3700"/>
          </a:p>
        </p:txBody>
      </p:sp>
      <p:sp>
        <p:nvSpPr>
          <p:cNvPr id="974" name="Google Shape;974;p135"/>
          <p:cNvSpPr/>
          <p:nvPr/>
        </p:nvSpPr>
        <p:spPr>
          <a:xfrm>
            <a:off x="11374067" y="5853800"/>
            <a:ext cx="35376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RL</a:t>
            </a:r>
            <a:endParaRPr sz="3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36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7500">
                <a:solidFill>
                  <a:schemeClr val="dk1"/>
                </a:solidFill>
              </a:rPr>
              <a:t>The Machine Learning Ecosystem</a:t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0" name="Google Shape;980;p136"/>
          <p:cNvSpPr/>
          <p:nvPr/>
        </p:nvSpPr>
        <p:spPr>
          <a:xfrm>
            <a:off x="647600" y="3423667"/>
            <a:ext cx="23088900" cy="8967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Machine Learning Ecosystem</a:t>
            </a:r>
            <a:endParaRPr b="1" sz="3700"/>
          </a:p>
        </p:txBody>
      </p:sp>
      <p:sp>
        <p:nvSpPr>
          <p:cNvPr id="981" name="Google Shape;981;p136"/>
          <p:cNvSpPr/>
          <p:nvPr/>
        </p:nvSpPr>
        <p:spPr>
          <a:xfrm>
            <a:off x="1036267" y="5853800"/>
            <a:ext cx="2921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3700"/>
              <a:t>Training</a:t>
            </a:r>
            <a:endParaRPr sz="3700"/>
          </a:p>
        </p:txBody>
      </p:sp>
      <p:sp>
        <p:nvSpPr>
          <p:cNvPr id="982" name="Google Shape;982;p136"/>
          <p:cNvSpPr/>
          <p:nvPr/>
        </p:nvSpPr>
        <p:spPr>
          <a:xfrm>
            <a:off x="4547405" y="58538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Model Serving</a:t>
            </a:r>
            <a:endParaRPr sz="3700"/>
          </a:p>
        </p:txBody>
      </p:sp>
      <p:sp>
        <p:nvSpPr>
          <p:cNvPr id="983" name="Google Shape;983;p136"/>
          <p:cNvSpPr/>
          <p:nvPr/>
        </p:nvSpPr>
        <p:spPr>
          <a:xfrm>
            <a:off x="19372133" y="5853800"/>
            <a:ext cx="3943200" cy="1321500"/>
          </a:xfrm>
          <a:prstGeom prst="rect">
            <a:avLst/>
          </a:prstGeom>
          <a:solidFill>
            <a:srgbClr val="FFF2CC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Hyperparameter Search</a:t>
            </a:r>
            <a:endParaRPr sz="3700"/>
          </a:p>
        </p:txBody>
      </p:sp>
      <p:sp>
        <p:nvSpPr>
          <p:cNvPr id="984" name="Google Shape;984;p136"/>
          <p:cNvSpPr/>
          <p:nvPr/>
        </p:nvSpPr>
        <p:spPr>
          <a:xfrm>
            <a:off x="11374067" y="5853800"/>
            <a:ext cx="35376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RL</a:t>
            </a:r>
            <a:endParaRPr sz="3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37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7500">
                <a:solidFill>
                  <a:schemeClr val="dk1"/>
                </a:solidFill>
              </a:rPr>
              <a:t>The Machine Learning Ecosystem</a:t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0" name="Google Shape;990;p137"/>
          <p:cNvSpPr/>
          <p:nvPr/>
        </p:nvSpPr>
        <p:spPr>
          <a:xfrm>
            <a:off x="647600" y="3423667"/>
            <a:ext cx="23088900" cy="8967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Machine Learning Ecosystem</a:t>
            </a:r>
            <a:endParaRPr b="1" sz="3700"/>
          </a:p>
        </p:txBody>
      </p:sp>
      <p:sp>
        <p:nvSpPr>
          <p:cNvPr id="991" name="Google Shape;991;p137"/>
          <p:cNvSpPr/>
          <p:nvPr/>
        </p:nvSpPr>
        <p:spPr>
          <a:xfrm>
            <a:off x="1036267" y="5853800"/>
            <a:ext cx="2921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Training</a:t>
            </a:r>
            <a:endParaRPr sz="3700"/>
          </a:p>
        </p:txBody>
      </p:sp>
      <p:sp>
        <p:nvSpPr>
          <p:cNvPr id="992" name="Google Shape;992;p137"/>
          <p:cNvSpPr/>
          <p:nvPr/>
        </p:nvSpPr>
        <p:spPr>
          <a:xfrm>
            <a:off x="4547405" y="58538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Model Serving</a:t>
            </a:r>
            <a:endParaRPr sz="3700"/>
          </a:p>
        </p:txBody>
      </p:sp>
      <p:sp>
        <p:nvSpPr>
          <p:cNvPr id="993" name="Google Shape;993;p137"/>
          <p:cNvSpPr/>
          <p:nvPr/>
        </p:nvSpPr>
        <p:spPr>
          <a:xfrm>
            <a:off x="11374067" y="5853800"/>
            <a:ext cx="35376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RL</a:t>
            </a:r>
            <a:endParaRPr sz="3700"/>
          </a:p>
        </p:txBody>
      </p:sp>
      <p:pic>
        <p:nvPicPr>
          <p:cNvPr id="994" name="Google Shape;994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99" y="3841665"/>
            <a:ext cx="18782066" cy="915406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5" name="Google Shape;995;p137"/>
          <p:cNvSpPr/>
          <p:nvPr/>
        </p:nvSpPr>
        <p:spPr>
          <a:xfrm>
            <a:off x="19372133" y="5853800"/>
            <a:ext cx="3943200" cy="1321500"/>
          </a:xfrm>
          <a:prstGeom prst="rect">
            <a:avLst/>
          </a:prstGeom>
          <a:solidFill>
            <a:srgbClr val="FFF2CC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Hyperparameter Search</a:t>
            </a:r>
            <a:endParaRPr sz="3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38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7500">
                <a:solidFill>
                  <a:schemeClr val="dk1"/>
                </a:solidFill>
              </a:rPr>
              <a:t>The Machine Learning Ecosystem</a:t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1" name="Google Shape;1001;p138"/>
          <p:cNvSpPr/>
          <p:nvPr/>
        </p:nvSpPr>
        <p:spPr>
          <a:xfrm>
            <a:off x="647600" y="3423667"/>
            <a:ext cx="23088900" cy="8967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Machine Learning Ecosystem</a:t>
            </a:r>
            <a:endParaRPr b="1" sz="3700"/>
          </a:p>
        </p:txBody>
      </p:sp>
      <p:sp>
        <p:nvSpPr>
          <p:cNvPr id="1002" name="Google Shape;1002;p138"/>
          <p:cNvSpPr/>
          <p:nvPr/>
        </p:nvSpPr>
        <p:spPr>
          <a:xfrm>
            <a:off x="1036267" y="5853800"/>
            <a:ext cx="2921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3700"/>
              <a:t>Training</a:t>
            </a:r>
            <a:endParaRPr sz="3700"/>
          </a:p>
        </p:txBody>
      </p:sp>
      <p:sp>
        <p:nvSpPr>
          <p:cNvPr id="1003" name="Google Shape;1003;p138"/>
          <p:cNvSpPr/>
          <p:nvPr/>
        </p:nvSpPr>
        <p:spPr>
          <a:xfrm>
            <a:off x="15543900" y="5853800"/>
            <a:ext cx="3194400" cy="1321500"/>
          </a:xfrm>
          <a:prstGeom prst="rect">
            <a:avLst/>
          </a:prstGeom>
          <a:solidFill>
            <a:srgbClr val="FFF2CC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Data Processing</a:t>
            </a:r>
            <a:endParaRPr sz="3700"/>
          </a:p>
        </p:txBody>
      </p:sp>
      <p:sp>
        <p:nvSpPr>
          <p:cNvPr id="1004" name="Google Shape;1004;p138"/>
          <p:cNvSpPr/>
          <p:nvPr/>
        </p:nvSpPr>
        <p:spPr>
          <a:xfrm>
            <a:off x="4547405" y="58538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Model Serving</a:t>
            </a:r>
            <a:endParaRPr sz="3700"/>
          </a:p>
        </p:txBody>
      </p:sp>
      <p:sp>
        <p:nvSpPr>
          <p:cNvPr id="1005" name="Google Shape;1005;p138"/>
          <p:cNvSpPr/>
          <p:nvPr/>
        </p:nvSpPr>
        <p:spPr>
          <a:xfrm>
            <a:off x="19372133" y="5853800"/>
            <a:ext cx="39432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Hyperparameter Search</a:t>
            </a:r>
            <a:endParaRPr sz="3700"/>
          </a:p>
        </p:txBody>
      </p:sp>
      <p:sp>
        <p:nvSpPr>
          <p:cNvPr id="1006" name="Google Shape;1006;p138"/>
          <p:cNvSpPr/>
          <p:nvPr/>
        </p:nvSpPr>
        <p:spPr>
          <a:xfrm>
            <a:off x="11374067" y="5853800"/>
            <a:ext cx="35376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RL</a:t>
            </a:r>
            <a:endParaRPr sz="3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39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7500">
                <a:solidFill>
                  <a:schemeClr val="dk1"/>
                </a:solidFill>
              </a:rPr>
              <a:t>The Machine Learning Ecosystem</a:t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2" name="Google Shape;1012;p139"/>
          <p:cNvSpPr/>
          <p:nvPr/>
        </p:nvSpPr>
        <p:spPr>
          <a:xfrm>
            <a:off x="647600" y="3423667"/>
            <a:ext cx="23088900" cy="8967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Machine Learning Ecosystem</a:t>
            </a:r>
            <a:endParaRPr b="1" sz="3700"/>
          </a:p>
        </p:txBody>
      </p:sp>
      <p:sp>
        <p:nvSpPr>
          <p:cNvPr id="1013" name="Google Shape;1013;p139"/>
          <p:cNvSpPr/>
          <p:nvPr/>
        </p:nvSpPr>
        <p:spPr>
          <a:xfrm>
            <a:off x="1036267" y="5853800"/>
            <a:ext cx="2921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Training</a:t>
            </a:r>
            <a:endParaRPr sz="3700"/>
          </a:p>
        </p:txBody>
      </p:sp>
      <p:sp>
        <p:nvSpPr>
          <p:cNvPr id="1014" name="Google Shape;1014;p139"/>
          <p:cNvSpPr/>
          <p:nvPr/>
        </p:nvSpPr>
        <p:spPr>
          <a:xfrm>
            <a:off x="4547405" y="58538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Model Serving</a:t>
            </a:r>
            <a:endParaRPr sz="3700"/>
          </a:p>
        </p:txBody>
      </p:sp>
      <p:sp>
        <p:nvSpPr>
          <p:cNvPr id="1015" name="Google Shape;1015;p139"/>
          <p:cNvSpPr/>
          <p:nvPr/>
        </p:nvSpPr>
        <p:spPr>
          <a:xfrm>
            <a:off x="19372133" y="5853800"/>
            <a:ext cx="39432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Hyperparameter Search</a:t>
            </a:r>
            <a:endParaRPr sz="3700"/>
          </a:p>
        </p:txBody>
      </p:sp>
      <p:sp>
        <p:nvSpPr>
          <p:cNvPr id="1016" name="Google Shape;1016;p139"/>
          <p:cNvSpPr/>
          <p:nvPr/>
        </p:nvSpPr>
        <p:spPr>
          <a:xfrm>
            <a:off x="11374067" y="5853800"/>
            <a:ext cx="35376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RL</a:t>
            </a:r>
            <a:endParaRPr sz="3700"/>
          </a:p>
        </p:txBody>
      </p:sp>
      <p:sp>
        <p:nvSpPr>
          <p:cNvPr id="1017" name="Google Shape;1017;p139"/>
          <p:cNvSpPr/>
          <p:nvPr/>
        </p:nvSpPr>
        <p:spPr>
          <a:xfrm>
            <a:off x="15543900" y="5853800"/>
            <a:ext cx="3194400" cy="1321500"/>
          </a:xfrm>
          <a:prstGeom prst="rect">
            <a:avLst/>
          </a:prstGeom>
          <a:solidFill>
            <a:srgbClr val="FFF2CC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Data Processing</a:t>
            </a:r>
            <a:endParaRPr sz="3700"/>
          </a:p>
        </p:txBody>
      </p:sp>
      <p:pic>
        <p:nvPicPr>
          <p:cNvPr id="1018" name="Google Shape;1018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33" y="803699"/>
            <a:ext cx="14715940" cy="83269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40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7500">
                <a:solidFill>
                  <a:schemeClr val="dk1"/>
                </a:solidFill>
              </a:rPr>
              <a:t>The Machine Learning Ecosystem</a:t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4" name="Google Shape;1024;p140"/>
          <p:cNvSpPr/>
          <p:nvPr/>
        </p:nvSpPr>
        <p:spPr>
          <a:xfrm>
            <a:off x="647600" y="3423667"/>
            <a:ext cx="23088900" cy="8967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Machine Learning Ecosystem</a:t>
            </a:r>
            <a:endParaRPr b="1" sz="3700"/>
          </a:p>
        </p:txBody>
      </p:sp>
      <p:sp>
        <p:nvSpPr>
          <p:cNvPr id="1025" name="Google Shape;1025;p140"/>
          <p:cNvSpPr/>
          <p:nvPr/>
        </p:nvSpPr>
        <p:spPr>
          <a:xfrm>
            <a:off x="1036267" y="5853800"/>
            <a:ext cx="2921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Training</a:t>
            </a:r>
            <a:endParaRPr sz="3700"/>
          </a:p>
        </p:txBody>
      </p:sp>
      <p:sp>
        <p:nvSpPr>
          <p:cNvPr id="1026" name="Google Shape;1026;p140"/>
          <p:cNvSpPr/>
          <p:nvPr/>
        </p:nvSpPr>
        <p:spPr>
          <a:xfrm>
            <a:off x="4547405" y="58538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Model Serving</a:t>
            </a:r>
            <a:endParaRPr sz="3700"/>
          </a:p>
        </p:txBody>
      </p:sp>
      <p:sp>
        <p:nvSpPr>
          <p:cNvPr id="1027" name="Google Shape;1027;p140"/>
          <p:cNvSpPr/>
          <p:nvPr/>
        </p:nvSpPr>
        <p:spPr>
          <a:xfrm>
            <a:off x="19372133" y="5853800"/>
            <a:ext cx="39432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Hyperparameter Search</a:t>
            </a:r>
            <a:endParaRPr sz="3700"/>
          </a:p>
        </p:txBody>
      </p:sp>
      <p:sp>
        <p:nvSpPr>
          <p:cNvPr id="1028" name="Google Shape;1028;p140"/>
          <p:cNvSpPr/>
          <p:nvPr/>
        </p:nvSpPr>
        <p:spPr>
          <a:xfrm>
            <a:off x="11374067" y="5853800"/>
            <a:ext cx="35376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RL</a:t>
            </a:r>
            <a:endParaRPr sz="3700"/>
          </a:p>
        </p:txBody>
      </p:sp>
      <p:sp>
        <p:nvSpPr>
          <p:cNvPr id="1029" name="Google Shape;1029;p140"/>
          <p:cNvSpPr/>
          <p:nvPr/>
        </p:nvSpPr>
        <p:spPr>
          <a:xfrm>
            <a:off x="15543900" y="5853800"/>
            <a:ext cx="3194400" cy="1321500"/>
          </a:xfrm>
          <a:prstGeom prst="rect">
            <a:avLst/>
          </a:prstGeom>
          <a:solidFill>
            <a:srgbClr val="FFF2CC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Data Processing</a:t>
            </a:r>
            <a:endParaRPr sz="3700"/>
          </a:p>
        </p:txBody>
      </p:sp>
      <p:pic>
        <p:nvPicPr>
          <p:cNvPr id="1030" name="Google Shape;1030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33" y="803699"/>
            <a:ext cx="14715940" cy="83269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1" name="Google Shape;1031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4280" y="5419333"/>
            <a:ext cx="14119579" cy="789293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41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7500">
                <a:solidFill>
                  <a:schemeClr val="dk1"/>
                </a:solidFill>
              </a:rPr>
              <a:t>The Machine Learning Ecosystem</a:t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7" name="Google Shape;1037;p141"/>
          <p:cNvSpPr/>
          <p:nvPr/>
        </p:nvSpPr>
        <p:spPr>
          <a:xfrm>
            <a:off x="647600" y="3423667"/>
            <a:ext cx="23088900" cy="8967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Machine Learning Ecosystem</a:t>
            </a:r>
            <a:endParaRPr b="1" sz="3700"/>
          </a:p>
        </p:txBody>
      </p:sp>
      <p:sp>
        <p:nvSpPr>
          <p:cNvPr id="1038" name="Google Shape;1038;p141"/>
          <p:cNvSpPr/>
          <p:nvPr/>
        </p:nvSpPr>
        <p:spPr>
          <a:xfrm>
            <a:off x="1036267" y="5853800"/>
            <a:ext cx="2921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3700"/>
              <a:t>Training</a:t>
            </a:r>
            <a:endParaRPr sz="3700"/>
          </a:p>
        </p:txBody>
      </p:sp>
      <p:sp>
        <p:nvSpPr>
          <p:cNvPr id="1039" name="Google Shape;1039;p141"/>
          <p:cNvSpPr/>
          <p:nvPr/>
        </p:nvSpPr>
        <p:spPr>
          <a:xfrm>
            <a:off x="15543900" y="5853800"/>
            <a:ext cx="31944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Data Processing</a:t>
            </a:r>
            <a:endParaRPr sz="3700"/>
          </a:p>
        </p:txBody>
      </p:sp>
      <p:sp>
        <p:nvSpPr>
          <p:cNvPr id="1040" name="Google Shape;1040;p141"/>
          <p:cNvSpPr/>
          <p:nvPr/>
        </p:nvSpPr>
        <p:spPr>
          <a:xfrm>
            <a:off x="8008333" y="58538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Streaming</a:t>
            </a:r>
            <a:endParaRPr sz="3700"/>
          </a:p>
        </p:txBody>
      </p:sp>
      <p:sp>
        <p:nvSpPr>
          <p:cNvPr id="1041" name="Google Shape;1041;p141"/>
          <p:cNvSpPr/>
          <p:nvPr/>
        </p:nvSpPr>
        <p:spPr>
          <a:xfrm>
            <a:off x="4547405" y="58538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Model Serving</a:t>
            </a:r>
            <a:endParaRPr sz="3700"/>
          </a:p>
        </p:txBody>
      </p:sp>
      <p:sp>
        <p:nvSpPr>
          <p:cNvPr id="1042" name="Google Shape;1042;p141"/>
          <p:cNvSpPr/>
          <p:nvPr/>
        </p:nvSpPr>
        <p:spPr>
          <a:xfrm>
            <a:off x="19372133" y="5853800"/>
            <a:ext cx="39432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Hyperparameter Search</a:t>
            </a:r>
            <a:endParaRPr sz="3700"/>
          </a:p>
        </p:txBody>
      </p:sp>
      <p:sp>
        <p:nvSpPr>
          <p:cNvPr id="1043" name="Google Shape;1043;p141"/>
          <p:cNvSpPr/>
          <p:nvPr/>
        </p:nvSpPr>
        <p:spPr>
          <a:xfrm>
            <a:off x="11374067" y="5853800"/>
            <a:ext cx="35376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RL</a:t>
            </a:r>
            <a:endParaRPr sz="3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6165" y="3780800"/>
            <a:ext cx="6640460" cy="189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267" y="2912837"/>
            <a:ext cx="4934402" cy="319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800" y="6735900"/>
            <a:ext cx="4027737" cy="267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12133" y="2466357"/>
            <a:ext cx="3302001" cy="288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1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3290" y="11274134"/>
            <a:ext cx="8214000" cy="158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124"/>
          <p:cNvPicPr preferRelativeResize="0"/>
          <p:nvPr/>
        </p:nvPicPr>
        <p:blipFill rotWithShape="1">
          <a:blip r:embed="rId8">
            <a:alphaModFix/>
          </a:blip>
          <a:srcRect b="41688" l="21588" r="22307" t="40494"/>
          <a:stretch/>
        </p:blipFill>
        <p:spPr>
          <a:xfrm>
            <a:off x="9544633" y="10962667"/>
            <a:ext cx="7744869" cy="1891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1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7667" y="6735842"/>
            <a:ext cx="6106829" cy="2671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227706" y="2783433"/>
            <a:ext cx="5229360" cy="28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24"/>
          <p:cNvPicPr preferRelativeResize="0"/>
          <p:nvPr/>
        </p:nvPicPr>
        <p:blipFill rotWithShape="1">
          <a:blip r:embed="rId11">
            <a:alphaModFix/>
          </a:blip>
          <a:srcRect b="37572" l="10575" r="11609" t="34231"/>
          <a:stretch/>
        </p:blipFill>
        <p:spPr>
          <a:xfrm>
            <a:off x="17607518" y="11118400"/>
            <a:ext cx="6543111" cy="15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24"/>
          <p:cNvPicPr preferRelativeResize="0"/>
          <p:nvPr/>
        </p:nvPicPr>
        <p:blipFill rotWithShape="1">
          <a:blip r:embed="rId12">
            <a:alphaModFix/>
          </a:blip>
          <a:srcRect b="14442" l="2254" r="3021" t="16257"/>
          <a:stretch/>
        </p:blipFill>
        <p:spPr>
          <a:xfrm>
            <a:off x="12523367" y="7494977"/>
            <a:ext cx="4835665" cy="164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124"/>
          <p:cNvPicPr preferRelativeResize="0"/>
          <p:nvPr/>
        </p:nvPicPr>
        <p:blipFill rotWithShape="1">
          <a:blip r:embed="rId13">
            <a:alphaModFix/>
          </a:blip>
          <a:srcRect b="34157" l="3203" r="2018" t="38867"/>
          <a:stretch/>
        </p:blipFill>
        <p:spPr>
          <a:xfrm>
            <a:off x="17854535" y="7723508"/>
            <a:ext cx="6296064" cy="13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124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Growing Number of Use Cases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42"/>
          <p:cNvSpPr/>
          <p:nvPr/>
        </p:nvSpPr>
        <p:spPr>
          <a:xfrm>
            <a:off x="647600" y="3423667"/>
            <a:ext cx="23088900" cy="8967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Machine Learning Ecosystem</a:t>
            </a:r>
            <a:endParaRPr b="1" sz="3700"/>
          </a:p>
        </p:txBody>
      </p:sp>
      <p:sp>
        <p:nvSpPr>
          <p:cNvPr id="1049" name="Google Shape;1049;p142"/>
          <p:cNvSpPr/>
          <p:nvPr/>
        </p:nvSpPr>
        <p:spPr>
          <a:xfrm>
            <a:off x="15363300" y="4015000"/>
            <a:ext cx="35376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Distributed</a:t>
            </a:r>
            <a:r>
              <a:rPr b="1" lang="en-US" sz="3700"/>
              <a:t> System</a:t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050" name="Google Shape;1050;p142"/>
          <p:cNvSpPr/>
          <p:nvPr/>
        </p:nvSpPr>
        <p:spPr>
          <a:xfrm>
            <a:off x="831199" y="4015000"/>
            <a:ext cx="33447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</a:t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System</a:t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1051" name="Google Shape;1051;p142"/>
          <p:cNvSpPr/>
          <p:nvPr/>
        </p:nvSpPr>
        <p:spPr>
          <a:xfrm>
            <a:off x="7778733" y="4015000"/>
            <a:ext cx="31944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1052" name="Google Shape;1052;p142"/>
          <p:cNvSpPr/>
          <p:nvPr/>
        </p:nvSpPr>
        <p:spPr>
          <a:xfrm>
            <a:off x="11190400" y="4015000"/>
            <a:ext cx="39432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1053" name="Google Shape;1053;p142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dk1"/>
                </a:solidFill>
              </a:rPr>
              <a:t>The Machine Learning Ecosystem</a:t>
            </a:r>
            <a:endParaRPr>
              <a:solidFill>
                <a:srgbClr val="003261"/>
              </a:solidFill>
            </a:endParaRPr>
          </a:p>
        </p:txBody>
      </p:sp>
      <p:sp>
        <p:nvSpPr>
          <p:cNvPr id="1054" name="Google Shape;1054;p142"/>
          <p:cNvSpPr/>
          <p:nvPr/>
        </p:nvSpPr>
        <p:spPr>
          <a:xfrm>
            <a:off x="1036267" y="5853800"/>
            <a:ext cx="2921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3700"/>
              <a:t>Training</a:t>
            </a:r>
            <a:endParaRPr sz="3700"/>
          </a:p>
        </p:txBody>
      </p:sp>
      <p:sp>
        <p:nvSpPr>
          <p:cNvPr id="1055" name="Google Shape;1055;p142"/>
          <p:cNvSpPr/>
          <p:nvPr/>
        </p:nvSpPr>
        <p:spPr>
          <a:xfrm>
            <a:off x="15543900" y="5853800"/>
            <a:ext cx="31944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</a:rPr>
              <a:t>Data Processing</a:t>
            </a:r>
            <a:endParaRPr sz="3700"/>
          </a:p>
        </p:txBody>
      </p:sp>
      <p:sp>
        <p:nvSpPr>
          <p:cNvPr id="1056" name="Google Shape;1056;p142"/>
          <p:cNvSpPr/>
          <p:nvPr/>
        </p:nvSpPr>
        <p:spPr>
          <a:xfrm>
            <a:off x="8008333" y="58538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Streaming</a:t>
            </a:r>
            <a:endParaRPr sz="3700"/>
          </a:p>
        </p:txBody>
      </p:sp>
      <p:sp>
        <p:nvSpPr>
          <p:cNvPr id="1057" name="Google Shape;1057;p142"/>
          <p:cNvSpPr/>
          <p:nvPr/>
        </p:nvSpPr>
        <p:spPr>
          <a:xfrm>
            <a:off x="11374067" y="5853800"/>
            <a:ext cx="35376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RL</a:t>
            </a:r>
            <a:endParaRPr sz="3700"/>
          </a:p>
        </p:txBody>
      </p:sp>
      <p:sp>
        <p:nvSpPr>
          <p:cNvPr id="1058" name="Google Shape;1058;p142"/>
          <p:cNvSpPr/>
          <p:nvPr/>
        </p:nvSpPr>
        <p:spPr>
          <a:xfrm>
            <a:off x="4365187" y="4015000"/>
            <a:ext cx="31944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1059" name="Google Shape;1059;p142"/>
          <p:cNvSpPr/>
          <p:nvPr/>
        </p:nvSpPr>
        <p:spPr>
          <a:xfrm>
            <a:off x="4547405" y="58538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Model Serving</a:t>
            </a:r>
            <a:endParaRPr sz="3700"/>
          </a:p>
        </p:txBody>
      </p:sp>
      <p:sp>
        <p:nvSpPr>
          <p:cNvPr id="1060" name="Google Shape;1060;p142"/>
          <p:cNvSpPr/>
          <p:nvPr/>
        </p:nvSpPr>
        <p:spPr>
          <a:xfrm>
            <a:off x="19130667" y="4015000"/>
            <a:ext cx="43248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1061" name="Google Shape;1061;p142"/>
          <p:cNvSpPr/>
          <p:nvPr/>
        </p:nvSpPr>
        <p:spPr>
          <a:xfrm>
            <a:off x="19372133" y="5853800"/>
            <a:ext cx="39432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Hyperparameter Search</a:t>
            </a:r>
            <a:endParaRPr sz="3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43"/>
          <p:cNvSpPr/>
          <p:nvPr/>
        </p:nvSpPr>
        <p:spPr>
          <a:xfrm>
            <a:off x="647600" y="3423667"/>
            <a:ext cx="23088900" cy="8967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Machine Learning Ecosystem</a:t>
            </a:r>
            <a:endParaRPr b="1" sz="3700"/>
          </a:p>
        </p:txBody>
      </p:sp>
      <p:sp>
        <p:nvSpPr>
          <p:cNvPr id="1067" name="Google Shape;1067;p143"/>
          <p:cNvSpPr/>
          <p:nvPr/>
        </p:nvSpPr>
        <p:spPr>
          <a:xfrm>
            <a:off x="15363300" y="4015000"/>
            <a:ext cx="35376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Distributed</a:t>
            </a:r>
            <a:r>
              <a:rPr b="1" lang="en-US" sz="3700"/>
              <a:t> System</a:t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068" name="Google Shape;1068;p143"/>
          <p:cNvSpPr/>
          <p:nvPr/>
        </p:nvSpPr>
        <p:spPr>
          <a:xfrm>
            <a:off x="831199" y="4015000"/>
            <a:ext cx="33447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069" name="Google Shape;1069;p143"/>
          <p:cNvSpPr/>
          <p:nvPr/>
        </p:nvSpPr>
        <p:spPr>
          <a:xfrm>
            <a:off x="7778733" y="4015000"/>
            <a:ext cx="31944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070" name="Google Shape;1070;p143"/>
          <p:cNvSpPr/>
          <p:nvPr/>
        </p:nvSpPr>
        <p:spPr>
          <a:xfrm>
            <a:off x="11190400" y="4015000"/>
            <a:ext cx="39432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1071" name="Google Shape;1071;p143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7500">
                <a:solidFill>
                  <a:schemeClr val="dk1"/>
                </a:solidFill>
              </a:rPr>
              <a:t>The Machine Learning Ecosystem</a:t>
            </a:r>
            <a:endParaRPr>
              <a:solidFill>
                <a:srgbClr val="003261"/>
              </a:solidFill>
            </a:endParaRPr>
          </a:p>
        </p:txBody>
      </p:sp>
      <p:sp>
        <p:nvSpPr>
          <p:cNvPr id="1072" name="Google Shape;1072;p143"/>
          <p:cNvSpPr/>
          <p:nvPr/>
        </p:nvSpPr>
        <p:spPr>
          <a:xfrm>
            <a:off x="1036267" y="5853800"/>
            <a:ext cx="2921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3700"/>
              <a:t>Training</a:t>
            </a:r>
            <a:endParaRPr sz="3700"/>
          </a:p>
        </p:txBody>
      </p:sp>
      <p:sp>
        <p:nvSpPr>
          <p:cNvPr id="1073" name="Google Shape;1073;p143"/>
          <p:cNvSpPr/>
          <p:nvPr/>
        </p:nvSpPr>
        <p:spPr>
          <a:xfrm>
            <a:off x="15543900" y="5853800"/>
            <a:ext cx="31944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</a:rPr>
              <a:t>Data Processing</a:t>
            </a:r>
            <a:endParaRPr sz="3700"/>
          </a:p>
        </p:txBody>
      </p:sp>
      <p:sp>
        <p:nvSpPr>
          <p:cNvPr id="1074" name="Google Shape;1074;p143"/>
          <p:cNvSpPr/>
          <p:nvPr/>
        </p:nvSpPr>
        <p:spPr>
          <a:xfrm>
            <a:off x="8008333" y="58538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Streaming</a:t>
            </a:r>
            <a:endParaRPr sz="3700"/>
          </a:p>
        </p:txBody>
      </p:sp>
      <p:sp>
        <p:nvSpPr>
          <p:cNvPr id="1075" name="Google Shape;1075;p143"/>
          <p:cNvSpPr/>
          <p:nvPr/>
        </p:nvSpPr>
        <p:spPr>
          <a:xfrm>
            <a:off x="11374067" y="5853800"/>
            <a:ext cx="35376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RL</a:t>
            </a:r>
            <a:endParaRPr sz="3700"/>
          </a:p>
        </p:txBody>
      </p:sp>
      <p:sp>
        <p:nvSpPr>
          <p:cNvPr id="1076" name="Google Shape;1076;p143"/>
          <p:cNvSpPr/>
          <p:nvPr/>
        </p:nvSpPr>
        <p:spPr>
          <a:xfrm>
            <a:off x="4365187" y="4015000"/>
            <a:ext cx="31944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077" name="Google Shape;1077;p143"/>
          <p:cNvSpPr/>
          <p:nvPr/>
        </p:nvSpPr>
        <p:spPr>
          <a:xfrm>
            <a:off x="4547405" y="58538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Model Serving</a:t>
            </a:r>
            <a:endParaRPr sz="3700"/>
          </a:p>
        </p:txBody>
      </p:sp>
      <p:sp>
        <p:nvSpPr>
          <p:cNvPr id="1078" name="Google Shape;1078;p143"/>
          <p:cNvSpPr/>
          <p:nvPr/>
        </p:nvSpPr>
        <p:spPr>
          <a:xfrm>
            <a:off x="19130667" y="4015000"/>
            <a:ext cx="43248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1079" name="Google Shape;1079;p143"/>
          <p:cNvSpPr/>
          <p:nvPr/>
        </p:nvSpPr>
        <p:spPr>
          <a:xfrm>
            <a:off x="19372133" y="5853800"/>
            <a:ext cx="39432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Hyperparameter Search</a:t>
            </a:r>
            <a:endParaRPr sz="3700"/>
          </a:p>
        </p:txBody>
      </p:sp>
      <p:sp>
        <p:nvSpPr>
          <p:cNvPr id="1080" name="Google Shape;1080;p143"/>
          <p:cNvSpPr txBox="1"/>
          <p:nvPr/>
        </p:nvSpPr>
        <p:spPr>
          <a:xfrm>
            <a:off x="951667" y="7175400"/>
            <a:ext cx="31944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700">
                <a:solidFill>
                  <a:schemeClr val="dk1"/>
                </a:solidFill>
              </a:rPr>
              <a:t>Horovod, Distributed TF, Parameter Server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081" name="Google Shape;1081;p143"/>
          <p:cNvSpPr txBox="1"/>
          <p:nvPr/>
        </p:nvSpPr>
        <p:spPr>
          <a:xfrm>
            <a:off x="4380167" y="7175400"/>
            <a:ext cx="31944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Clipper, TensorFlow Serving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082" name="Google Shape;1082;p143"/>
          <p:cNvSpPr txBox="1"/>
          <p:nvPr/>
        </p:nvSpPr>
        <p:spPr>
          <a:xfrm>
            <a:off x="7785267" y="7175400"/>
            <a:ext cx="31944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Flink, many others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083" name="Google Shape;1083;p143"/>
          <p:cNvSpPr txBox="1"/>
          <p:nvPr/>
        </p:nvSpPr>
        <p:spPr>
          <a:xfrm>
            <a:off x="11190067" y="7175400"/>
            <a:ext cx="39432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Baselines, RLlab, ELF, Coach, TensorForce, ChainerRL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084" name="Google Shape;1084;p143"/>
          <p:cNvSpPr txBox="1"/>
          <p:nvPr/>
        </p:nvSpPr>
        <p:spPr>
          <a:xfrm>
            <a:off x="15363300" y="7175400"/>
            <a:ext cx="35376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MapReduce, Hadoop, Spark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085" name="Google Shape;1085;p143"/>
          <p:cNvSpPr txBox="1"/>
          <p:nvPr/>
        </p:nvSpPr>
        <p:spPr>
          <a:xfrm>
            <a:off x="19372133" y="7175400"/>
            <a:ext cx="39432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Vizier, many internal systems at companies</a:t>
            </a:r>
            <a:endParaRPr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44"/>
          <p:cNvSpPr/>
          <p:nvPr/>
        </p:nvSpPr>
        <p:spPr>
          <a:xfrm>
            <a:off x="647600" y="3423667"/>
            <a:ext cx="23088900" cy="8967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</p:txBody>
      </p:sp>
      <p:sp>
        <p:nvSpPr>
          <p:cNvPr id="1091" name="Google Shape;1091;p144"/>
          <p:cNvSpPr/>
          <p:nvPr/>
        </p:nvSpPr>
        <p:spPr>
          <a:xfrm>
            <a:off x="15363300" y="4015000"/>
            <a:ext cx="35376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Distributed</a:t>
            </a:r>
            <a:r>
              <a:rPr b="1" lang="en-US" sz="3700"/>
              <a:t> System</a:t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092" name="Google Shape;1092;p144"/>
          <p:cNvSpPr/>
          <p:nvPr/>
        </p:nvSpPr>
        <p:spPr>
          <a:xfrm>
            <a:off x="831199" y="4015000"/>
            <a:ext cx="33447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093" name="Google Shape;1093;p144"/>
          <p:cNvSpPr/>
          <p:nvPr/>
        </p:nvSpPr>
        <p:spPr>
          <a:xfrm>
            <a:off x="7778733" y="4015000"/>
            <a:ext cx="31944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094" name="Google Shape;1094;p144"/>
          <p:cNvSpPr/>
          <p:nvPr/>
        </p:nvSpPr>
        <p:spPr>
          <a:xfrm>
            <a:off x="11190400" y="4015000"/>
            <a:ext cx="39432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1095" name="Google Shape;1095;p144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7500">
                <a:solidFill>
                  <a:schemeClr val="dk1"/>
                </a:solidFill>
              </a:rPr>
              <a:t>The Machine Learning Ecosystem</a:t>
            </a:r>
            <a:endParaRPr>
              <a:solidFill>
                <a:srgbClr val="003261"/>
              </a:solidFill>
            </a:endParaRPr>
          </a:p>
        </p:txBody>
      </p:sp>
      <p:sp>
        <p:nvSpPr>
          <p:cNvPr id="1096" name="Google Shape;1096;p144"/>
          <p:cNvSpPr/>
          <p:nvPr/>
        </p:nvSpPr>
        <p:spPr>
          <a:xfrm>
            <a:off x="1036267" y="5853800"/>
            <a:ext cx="2921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3700"/>
              <a:t>Training</a:t>
            </a:r>
            <a:endParaRPr sz="3700"/>
          </a:p>
        </p:txBody>
      </p:sp>
      <p:sp>
        <p:nvSpPr>
          <p:cNvPr id="1097" name="Google Shape;1097;p144"/>
          <p:cNvSpPr/>
          <p:nvPr/>
        </p:nvSpPr>
        <p:spPr>
          <a:xfrm>
            <a:off x="15543900" y="5853800"/>
            <a:ext cx="31944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</a:rPr>
              <a:t>Data Processing</a:t>
            </a:r>
            <a:endParaRPr sz="3700"/>
          </a:p>
        </p:txBody>
      </p:sp>
      <p:sp>
        <p:nvSpPr>
          <p:cNvPr id="1098" name="Google Shape;1098;p144"/>
          <p:cNvSpPr/>
          <p:nvPr/>
        </p:nvSpPr>
        <p:spPr>
          <a:xfrm>
            <a:off x="8008333" y="58538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Streaming</a:t>
            </a:r>
            <a:endParaRPr sz="3700"/>
          </a:p>
        </p:txBody>
      </p:sp>
      <p:sp>
        <p:nvSpPr>
          <p:cNvPr id="1099" name="Google Shape;1099;p144"/>
          <p:cNvSpPr/>
          <p:nvPr/>
        </p:nvSpPr>
        <p:spPr>
          <a:xfrm>
            <a:off x="11374067" y="5853800"/>
            <a:ext cx="35376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RL</a:t>
            </a:r>
            <a:endParaRPr sz="3700"/>
          </a:p>
        </p:txBody>
      </p:sp>
      <p:sp>
        <p:nvSpPr>
          <p:cNvPr id="1100" name="Google Shape;1100;p144"/>
          <p:cNvSpPr/>
          <p:nvPr/>
        </p:nvSpPr>
        <p:spPr>
          <a:xfrm>
            <a:off x="4365187" y="4015000"/>
            <a:ext cx="31944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101" name="Google Shape;1101;p144"/>
          <p:cNvSpPr/>
          <p:nvPr/>
        </p:nvSpPr>
        <p:spPr>
          <a:xfrm>
            <a:off x="4547405" y="58538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Model Serving</a:t>
            </a:r>
            <a:endParaRPr sz="3700"/>
          </a:p>
        </p:txBody>
      </p:sp>
      <p:sp>
        <p:nvSpPr>
          <p:cNvPr id="1102" name="Google Shape;1102;p144"/>
          <p:cNvSpPr/>
          <p:nvPr/>
        </p:nvSpPr>
        <p:spPr>
          <a:xfrm>
            <a:off x="19130667" y="4015000"/>
            <a:ext cx="43248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1103" name="Google Shape;1103;p144"/>
          <p:cNvSpPr/>
          <p:nvPr/>
        </p:nvSpPr>
        <p:spPr>
          <a:xfrm>
            <a:off x="19372133" y="5853800"/>
            <a:ext cx="39432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Hyperparameter Search</a:t>
            </a:r>
            <a:endParaRPr sz="3700"/>
          </a:p>
        </p:txBody>
      </p:sp>
      <p:sp>
        <p:nvSpPr>
          <p:cNvPr id="1104" name="Google Shape;1104;p144"/>
          <p:cNvSpPr txBox="1"/>
          <p:nvPr/>
        </p:nvSpPr>
        <p:spPr>
          <a:xfrm>
            <a:off x="951667" y="7175400"/>
            <a:ext cx="31944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700">
                <a:solidFill>
                  <a:schemeClr val="dk1"/>
                </a:solidFill>
              </a:rPr>
              <a:t>Horovod, Distributed TF, Parameter Server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105" name="Google Shape;1105;p144"/>
          <p:cNvSpPr txBox="1"/>
          <p:nvPr/>
        </p:nvSpPr>
        <p:spPr>
          <a:xfrm>
            <a:off x="4380167" y="7175400"/>
            <a:ext cx="31944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Clipper, TensorFlow Serving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106" name="Google Shape;1106;p144"/>
          <p:cNvSpPr txBox="1"/>
          <p:nvPr/>
        </p:nvSpPr>
        <p:spPr>
          <a:xfrm>
            <a:off x="7785267" y="7175400"/>
            <a:ext cx="31944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Flink, many others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107" name="Google Shape;1107;p144"/>
          <p:cNvSpPr txBox="1"/>
          <p:nvPr/>
        </p:nvSpPr>
        <p:spPr>
          <a:xfrm>
            <a:off x="11190067" y="7175400"/>
            <a:ext cx="39432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Baselines, RLlab, ELF, Coach, TensorForce, ChainerRL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108" name="Google Shape;1108;p144"/>
          <p:cNvSpPr txBox="1"/>
          <p:nvPr/>
        </p:nvSpPr>
        <p:spPr>
          <a:xfrm>
            <a:off x="15363300" y="7175400"/>
            <a:ext cx="35376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MapReduce, Hadoop, Spark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109" name="Google Shape;1109;p144"/>
          <p:cNvSpPr txBox="1"/>
          <p:nvPr/>
        </p:nvSpPr>
        <p:spPr>
          <a:xfrm>
            <a:off x="19372133" y="7175400"/>
            <a:ext cx="39432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Vizier, many internal systems at companies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110" name="Google Shape;1110;p144"/>
          <p:cNvSpPr/>
          <p:nvPr/>
        </p:nvSpPr>
        <p:spPr>
          <a:xfrm>
            <a:off x="14732133" y="9514267"/>
            <a:ext cx="9334500" cy="396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u="sng"/>
              <a:t>Why distributed systems?</a:t>
            </a:r>
            <a:endParaRPr sz="3700" u="sng"/>
          </a:p>
          <a:p>
            <a:pPr indent="0" lvl="0" marL="1219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1219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1219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1219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1219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45"/>
          <p:cNvSpPr/>
          <p:nvPr/>
        </p:nvSpPr>
        <p:spPr>
          <a:xfrm>
            <a:off x="647600" y="3423667"/>
            <a:ext cx="23088900" cy="8967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</p:txBody>
      </p:sp>
      <p:sp>
        <p:nvSpPr>
          <p:cNvPr id="1116" name="Google Shape;1116;p145"/>
          <p:cNvSpPr/>
          <p:nvPr/>
        </p:nvSpPr>
        <p:spPr>
          <a:xfrm>
            <a:off x="15363300" y="4015000"/>
            <a:ext cx="35376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Distributed</a:t>
            </a:r>
            <a:r>
              <a:rPr b="1" lang="en-US" sz="3700"/>
              <a:t> System</a:t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17" name="Google Shape;1117;p145"/>
          <p:cNvSpPr/>
          <p:nvPr/>
        </p:nvSpPr>
        <p:spPr>
          <a:xfrm>
            <a:off x="831199" y="4015000"/>
            <a:ext cx="33447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118" name="Google Shape;1118;p145"/>
          <p:cNvSpPr/>
          <p:nvPr/>
        </p:nvSpPr>
        <p:spPr>
          <a:xfrm>
            <a:off x="7778733" y="4015000"/>
            <a:ext cx="31944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119" name="Google Shape;1119;p145"/>
          <p:cNvSpPr/>
          <p:nvPr/>
        </p:nvSpPr>
        <p:spPr>
          <a:xfrm>
            <a:off x="11190400" y="4015000"/>
            <a:ext cx="39432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1120" name="Google Shape;1120;p145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7500">
                <a:solidFill>
                  <a:schemeClr val="dk1"/>
                </a:solidFill>
              </a:rPr>
              <a:t>The Machine Learning Ecosystem</a:t>
            </a:r>
            <a:endParaRPr>
              <a:solidFill>
                <a:srgbClr val="003261"/>
              </a:solidFill>
            </a:endParaRPr>
          </a:p>
        </p:txBody>
      </p:sp>
      <p:sp>
        <p:nvSpPr>
          <p:cNvPr id="1121" name="Google Shape;1121;p145"/>
          <p:cNvSpPr/>
          <p:nvPr/>
        </p:nvSpPr>
        <p:spPr>
          <a:xfrm>
            <a:off x="1036267" y="5853800"/>
            <a:ext cx="2921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Training</a:t>
            </a:r>
            <a:endParaRPr sz="3700"/>
          </a:p>
        </p:txBody>
      </p:sp>
      <p:sp>
        <p:nvSpPr>
          <p:cNvPr id="1122" name="Google Shape;1122;p145"/>
          <p:cNvSpPr/>
          <p:nvPr/>
        </p:nvSpPr>
        <p:spPr>
          <a:xfrm>
            <a:off x="15543900" y="5853800"/>
            <a:ext cx="31944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</a:rPr>
              <a:t>Data Processing</a:t>
            </a:r>
            <a:endParaRPr sz="3700"/>
          </a:p>
        </p:txBody>
      </p:sp>
      <p:sp>
        <p:nvSpPr>
          <p:cNvPr id="1123" name="Google Shape;1123;p145"/>
          <p:cNvSpPr/>
          <p:nvPr/>
        </p:nvSpPr>
        <p:spPr>
          <a:xfrm>
            <a:off x="8008333" y="58538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Streaming</a:t>
            </a:r>
            <a:endParaRPr sz="3700"/>
          </a:p>
        </p:txBody>
      </p:sp>
      <p:sp>
        <p:nvSpPr>
          <p:cNvPr id="1124" name="Google Shape;1124;p145"/>
          <p:cNvSpPr/>
          <p:nvPr/>
        </p:nvSpPr>
        <p:spPr>
          <a:xfrm>
            <a:off x="11374067" y="5853800"/>
            <a:ext cx="35376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RL</a:t>
            </a:r>
            <a:endParaRPr sz="3700"/>
          </a:p>
        </p:txBody>
      </p:sp>
      <p:sp>
        <p:nvSpPr>
          <p:cNvPr id="1125" name="Google Shape;1125;p145"/>
          <p:cNvSpPr/>
          <p:nvPr/>
        </p:nvSpPr>
        <p:spPr>
          <a:xfrm>
            <a:off x="4365187" y="4015000"/>
            <a:ext cx="31944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126" name="Google Shape;1126;p145"/>
          <p:cNvSpPr/>
          <p:nvPr/>
        </p:nvSpPr>
        <p:spPr>
          <a:xfrm>
            <a:off x="4547405" y="58538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Model Serving</a:t>
            </a:r>
            <a:endParaRPr sz="3700"/>
          </a:p>
        </p:txBody>
      </p:sp>
      <p:sp>
        <p:nvSpPr>
          <p:cNvPr id="1127" name="Google Shape;1127;p145"/>
          <p:cNvSpPr/>
          <p:nvPr/>
        </p:nvSpPr>
        <p:spPr>
          <a:xfrm>
            <a:off x="19130667" y="4015000"/>
            <a:ext cx="43248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1128" name="Google Shape;1128;p145"/>
          <p:cNvSpPr/>
          <p:nvPr/>
        </p:nvSpPr>
        <p:spPr>
          <a:xfrm>
            <a:off x="19372133" y="5853800"/>
            <a:ext cx="39432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Hyperparameter Search</a:t>
            </a:r>
            <a:endParaRPr sz="3700"/>
          </a:p>
        </p:txBody>
      </p:sp>
      <p:sp>
        <p:nvSpPr>
          <p:cNvPr id="1129" name="Google Shape;1129;p145"/>
          <p:cNvSpPr txBox="1"/>
          <p:nvPr/>
        </p:nvSpPr>
        <p:spPr>
          <a:xfrm>
            <a:off x="951667" y="7175400"/>
            <a:ext cx="31944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700">
                <a:solidFill>
                  <a:schemeClr val="dk1"/>
                </a:solidFill>
              </a:rPr>
              <a:t>Horovod, Distributed TF, Parameter Server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130" name="Google Shape;1130;p145"/>
          <p:cNvSpPr txBox="1"/>
          <p:nvPr/>
        </p:nvSpPr>
        <p:spPr>
          <a:xfrm>
            <a:off x="4380167" y="7175400"/>
            <a:ext cx="31944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Clipper, TensorFlow Serving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131" name="Google Shape;1131;p145"/>
          <p:cNvSpPr txBox="1"/>
          <p:nvPr/>
        </p:nvSpPr>
        <p:spPr>
          <a:xfrm>
            <a:off x="7785267" y="7175400"/>
            <a:ext cx="31944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Flink, many others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132" name="Google Shape;1132;p145"/>
          <p:cNvSpPr txBox="1"/>
          <p:nvPr/>
        </p:nvSpPr>
        <p:spPr>
          <a:xfrm>
            <a:off x="11190067" y="7175400"/>
            <a:ext cx="39432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Baselines, RLlab, ELF, Coach, TensorForce, ChainerRL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133" name="Google Shape;1133;p145"/>
          <p:cNvSpPr txBox="1"/>
          <p:nvPr/>
        </p:nvSpPr>
        <p:spPr>
          <a:xfrm>
            <a:off x="15363300" y="7175400"/>
            <a:ext cx="35376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MapReduce, Hadoop, Spark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134" name="Google Shape;1134;p145"/>
          <p:cNvSpPr txBox="1"/>
          <p:nvPr/>
        </p:nvSpPr>
        <p:spPr>
          <a:xfrm>
            <a:off x="19372133" y="7175400"/>
            <a:ext cx="39432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Vizier, many internal systems at companies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135" name="Google Shape;1135;p145"/>
          <p:cNvSpPr/>
          <p:nvPr/>
        </p:nvSpPr>
        <p:spPr>
          <a:xfrm>
            <a:off x="14732133" y="9514267"/>
            <a:ext cx="9334500" cy="396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u="sng"/>
              <a:t>Why distributed systems?</a:t>
            </a:r>
            <a:endParaRPr sz="3700" u="sng"/>
          </a:p>
          <a:p>
            <a:pPr indent="-844550" lvl="0" marL="1219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700"/>
              <a:t>More </a:t>
            </a:r>
            <a:r>
              <a:rPr b="1" lang="en-US" sz="3700"/>
              <a:t>work</a:t>
            </a:r>
            <a:r>
              <a:rPr lang="en-US" sz="3700"/>
              <a:t> (computation) than one machine can do in a reasonable amount of time.</a:t>
            </a:r>
            <a:endParaRPr sz="3700"/>
          </a:p>
          <a:p>
            <a:pPr indent="-844550" lvl="0" marL="1219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700"/>
              <a:t>More </a:t>
            </a:r>
            <a:r>
              <a:rPr b="1" lang="en-US" sz="3700"/>
              <a:t>data</a:t>
            </a:r>
            <a:r>
              <a:rPr lang="en-US" sz="3700"/>
              <a:t> than can fit in one machine.</a:t>
            </a:r>
            <a:endParaRPr sz="3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46"/>
          <p:cNvSpPr/>
          <p:nvPr/>
        </p:nvSpPr>
        <p:spPr>
          <a:xfrm>
            <a:off x="647600" y="3423667"/>
            <a:ext cx="23088900" cy="8967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Machine Learning Ecosystem</a:t>
            </a:r>
            <a:endParaRPr b="1" sz="3700"/>
          </a:p>
        </p:txBody>
      </p:sp>
      <p:sp>
        <p:nvSpPr>
          <p:cNvPr id="1141" name="Google Shape;1141;p146"/>
          <p:cNvSpPr/>
          <p:nvPr/>
        </p:nvSpPr>
        <p:spPr>
          <a:xfrm>
            <a:off x="15363300" y="4015000"/>
            <a:ext cx="35376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Distributed</a:t>
            </a:r>
            <a:r>
              <a:rPr b="1" lang="en-US" sz="3700"/>
              <a:t> System</a:t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42" name="Google Shape;1142;p146"/>
          <p:cNvSpPr/>
          <p:nvPr/>
        </p:nvSpPr>
        <p:spPr>
          <a:xfrm>
            <a:off x="831199" y="4015000"/>
            <a:ext cx="33447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143" name="Google Shape;1143;p146"/>
          <p:cNvSpPr/>
          <p:nvPr/>
        </p:nvSpPr>
        <p:spPr>
          <a:xfrm>
            <a:off x="7778733" y="4015000"/>
            <a:ext cx="31944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144" name="Google Shape;1144;p146"/>
          <p:cNvSpPr/>
          <p:nvPr/>
        </p:nvSpPr>
        <p:spPr>
          <a:xfrm>
            <a:off x="11190400" y="4015000"/>
            <a:ext cx="39432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1145" name="Google Shape;1145;p146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7500">
                <a:solidFill>
                  <a:schemeClr val="dk1"/>
                </a:solidFill>
              </a:rPr>
              <a:t>The Machine Learning Ecosystem</a:t>
            </a:r>
            <a:endParaRPr>
              <a:solidFill>
                <a:srgbClr val="003261"/>
              </a:solidFill>
            </a:endParaRPr>
          </a:p>
        </p:txBody>
      </p:sp>
      <p:sp>
        <p:nvSpPr>
          <p:cNvPr id="1146" name="Google Shape;1146;p146"/>
          <p:cNvSpPr/>
          <p:nvPr/>
        </p:nvSpPr>
        <p:spPr>
          <a:xfrm>
            <a:off x="1036267" y="5853800"/>
            <a:ext cx="2921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Training</a:t>
            </a:r>
            <a:endParaRPr sz="3700"/>
          </a:p>
        </p:txBody>
      </p:sp>
      <p:sp>
        <p:nvSpPr>
          <p:cNvPr id="1147" name="Google Shape;1147;p146"/>
          <p:cNvSpPr/>
          <p:nvPr/>
        </p:nvSpPr>
        <p:spPr>
          <a:xfrm>
            <a:off x="15543900" y="5853800"/>
            <a:ext cx="31944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</a:rPr>
              <a:t>Data Processing</a:t>
            </a:r>
            <a:endParaRPr sz="3700"/>
          </a:p>
        </p:txBody>
      </p:sp>
      <p:sp>
        <p:nvSpPr>
          <p:cNvPr id="1148" name="Google Shape;1148;p146"/>
          <p:cNvSpPr/>
          <p:nvPr/>
        </p:nvSpPr>
        <p:spPr>
          <a:xfrm>
            <a:off x="8008333" y="58538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Streaming</a:t>
            </a:r>
            <a:endParaRPr sz="3700"/>
          </a:p>
        </p:txBody>
      </p:sp>
      <p:sp>
        <p:nvSpPr>
          <p:cNvPr id="1149" name="Google Shape;1149;p146"/>
          <p:cNvSpPr/>
          <p:nvPr/>
        </p:nvSpPr>
        <p:spPr>
          <a:xfrm>
            <a:off x="11374067" y="5853800"/>
            <a:ext cx="35376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RL</a:t>
            </a:r>
            <a:endParaRPr sz="3700"/>
          </a:p>
        </p:txBody>
      </p:sp>
      <p:sp>
        <p:nvSpPr>
          <p:cNvPr id="1150" name="Google Shape;1150;p146"/>
          <p:cNvSpPr/>
          <p:nvPr/>
        </p:nvSpPr>
        <p:spPr>
          <a:xfrm>
            <a:off x="4365187" y="4015000"/>
            <a:ext cx="31944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151" name="Google Shape;1151;p146"/>
          <p:cNvSpPr/>
          <p:nvPr/>
        </p:nvSpPr>
        <p:spPr>
          <a:xfrm>
            <a:off x="4547405" y="58538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Model Serving</a:t>
            </a:r>
            <a:endParaRPr sz="3700"/>
          </a:p>
        </p:txBody>
      </p:sp>
      <p:sp>
        <p:nvSpPr>
          <p:cNvPr id="1152" name="Google Shape;1152;p146"/>
          <p:cNvSpPr/>
          <p:nvPr/>
        </p:nvSpPr>
        <p:spPr>
          <a:xfrm>
            <a:off x="19130667" y="4015000"/>
            <a:ext cx="43248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1153" name="Google Shape;1153;p146"/>
          <p:cNvSpPr/>
          <p:nvPr/>
        </p:nvSpPr>
        <p:spPr>
          <a:xfrm>
            <a:off x="19372133" y="5853800"/>
            <a:ext cx="39432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Hyperparameter Search</a:t>
            </a:r>
            <a:endParaRPr sz="3700"/>
          </a:p>
        </p:txBody>
      </p:sp>
      <p:sp>
        <p:nvSpPr>
          <p:cNvPr id="1154" name="Google Shape;1154;p146"/>
          <p:cNvSpPr txBox="1"/>
          <p:nvPr/>
        </p:nvSpPr>
        <p:spPr>
          <a:xfrm>
            <a:off x="951667" y="7175400"/>
            <a:ext cx="31944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700">
                <a:solidFill>
                  <a:schemeClr val="dk1"/>
                </a:solidFill>
              </a:rPr>
              <a:t>Horovod, Distributed TF, Parameter Server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155" name="Google Shape;1155;p146"/>
          <p:cNvSpPr txBox="1"/>
          <p:nvPr/>
        </p:nvSpPr>
        <p:spPr>
          <a:xfrm>
            <a:off x="4380167" y="7175400"/>
            <a:ext cx="31944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Clipper, TensorFlow Serving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156" name="Google Shape;1156;p146"/>
          <p:cNvSpPr txBox="1"/>
          <p:nvPr/>
        </p:nvSpPr>
        <p:spPr>
          <a:xfrm>
            <a:off x="7785267" y="7175400"/>
            <a:ext cx="31944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Flink, many others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157" name="Google Shape;1157;p146"/>
          <p:cNvSpPr txBox="1"/>
          <p:nvPr/>
        </p:nvSpPr>
        <p:spPr>
          <a:xfrm>
            <a:off x="11190067" y="7175400"/>
            <a:ext cx="39432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Baselines, RLlab, ELF, Coach, TensorForce, ChainerRL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158" name="Google Shape;1158;p146"/>
          <p:cNvSpPr txBox="1"/>
          <p:nvPr/>
        </p:nvSpPr>
        <p:spPr>
          <a:xfrm>
            <a:off x="15363300" y="7175400"/>
            <a:ext cx="35376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MapReduce, Hadoop, Spark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159" name="Google Shape;1159;p146"/>
          <p:cNvSpPr txBox="1"/>
          <p:nvPr/>
        </p:nvSpPr>
        <p:spPr>
          <a:xfrm>
            <a:off x="19372133" y="7175400"/>
            <a:ext cx="39432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Vizier, many internal systems at companies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160" name="Google Shape;1160;p146"/>
          <p:cNvSpPr/>
          <p:nvPr/>
        </p:nvSpPr>
        <p:spPr>
          <a:xfrm>
            <a:off x="240133" y="9334067"/>
            <a:ext cx="17528100" cy="3961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u="sng"/>
              <a:t>Aspects of a distributed system</a:t>
            </a:r>
            <a:endParaRPr sz="3700" u="sng"/>
          </a:p>
          <a:p>
            <a:pPr indent="0" lvl="0" marL="1219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1219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1219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1219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1219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61" name="Google Shape;1161;p146"/>
          <p:cNvSpPr/>
          <p:nvPr/>
        </p:nvSpPr>
        <p:spPr>
          <a:xfrm>
            <a:off x="14732133" y="9514267"/>
            <a:ext cx="9334500" cy="396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u="sng"/>
              <a:t>Why distributed systems?</a:t>
            </a:r>
            <a:endParaRPr sz="3700" u="sng"/>
          </a:p>
          <a:p>
            <a:pPr indent="-844550" lvl="0" marL="1219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700"/>
              <a:t>More </a:t>
            </a:r>
            <a:r>
              <a:rPr b="1" lang="en-US" sz="3700"/>
              <a:t>work</a:t>
            </a:r>
            <a:r>
              <a:rPr lang="en-US" sz="3700"/>
              <a:t> (computation) than one machine can do in a reasonable amount of time.</a:t>
            </a:r>
            <a:endParaRPr sz="3700"/>
          </a:p>
          <a:p>
            <a:pPr indent="-844550" lvl="0" marL="1219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700"/>
              <a:t>More </a:t>
            </a:r>
            <a:r>
              <a:rPr b="1" lang="en-US" sz="3700"/>
              <a:t>data</a:t>
            </a:r>
            <a:r>
              <a:rPr lang="en-US" sz="3700"/>
              <a:t> than can fit in one machine.</a:t>
            </a:r>
            <a:endParaRPr sz="3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47"/>
          <p:cNvSpPr/>
          <p:nvPr/>
        </p:nvSpPr>
        <p:spPr>
          <a:xfrm>
            <a:off x="647600" y="3423667"/>
            <a:ext cx="23088900" cy="8967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Machine Learning Ecosystem</a:t>
            </a:r>
            <a:endParaRPr b="1" sz="3700"/>
          </a:p>
        </p:txBody>
      </p:sp>
      <p:sp>
        <p:nvSpPr>
          <p:cNvPr id="1167" name="Google Shape;1167;p147"/>
          <p:cNvSpPr/>
          <p:nvPr/>
        </p:nvSpPr>
        <p:spPr>
          <a:xfrm>
            <a:off x="15363300" y="4015000"/>
            <a:ext cx="35376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Distributed</a:t>
            </a:r>
            <a:r>
              <a:rPr b="1" lang="en-US" sz="3700"/>
              <a:t> System</a:t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68" name="Google Shape;1168;p147"/>
          <p:cNvSpPr/>
          <p:nvPr/>
        </p:nvSpPr>
        <p:spPr>
          <a:xfrm>
            <a:off x="831199" y="4015000"/>
            <a:ext cx="33447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169" name="Google Shape;1169;p147"/>
          <p:cNvSpPr/>
          <p:nvPr/>
        </p:nvSpPr>
        <p:spPr>
          <a:xfrm>
            <a:off x="7778733" y="4015000"/>
            <a:ext cx="31944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170" name="Google Shape;1170;p147"/>
          <p:cNvSpPr/>
          <p:nvPr/>
        </p:nvSpPr>
        <p:spPr>
          <a:xfrm>
            <a:off x="11190400" y="4015000"/>
            <a:ext cx="39432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1171" name="Google Shape;1171;p147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7500">
                <a:solidFill>
                  <a:schemeClr val="dk1"/>
                </a:solidFill>
              </a:rPr>
              <a:t>The Machine Learning Ecosystem</a:t>
            </a:r>
            <a:endParaRPr>
              <a:solidFill>
                <a:srgbClr val="003261"/>
              </a:solidFill>
            </a:endParaRPr>
          </a:p>
        </p:txBody>
      </p:sp>
      <p:sp>
        <p:nvSpPr>
          <p:cNvPr id="1172" name="Google Shape;1172;p147"/>
          <p:cNvSpPr/>
          <p:nvPr/>
        </p:nvSpPr>
        <p:spPr>
          <a:xfrm>
            <a:off x="1036267" y="5853800"/>
            <a:ext cx="2921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Training</a:t>
            </a:r>
            <a:endParaRPr sz="3700"/>
          </a:p>
        </p:txBody>
      </p:sp>
      <p:sp>
        <p:nvSpPr>
          <p:cNvPr id="1173" name="Google Shape;1173;p147"/>
          <p:cNvSpPr/>
          <p:nvPr/>
        </p:nvSpPr>
        <p:spPr>
          <a:xfrm>
            <a:off x="15543900" y="5853800"/>
            <a:ext cx="31944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</a:rPr>
              <a:t>Data Processing</a:t>
            </a:r>
            <a:endParaRPr sz="3700"/>
          </a:p>
        </p:txBody>
      </p:sp>
      <p:sp>
        <p:nvSpPr>
          <p:cNvPr id="1174" name="Google Shape;1174;p147"/>
          <p:cNvSpPr/>
          <p:nvPr/>
        </p:nvSpPr>
        <p:spPr>
          <a:xfrm>
            <a:off x="8008333" y="58538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Streaming</a:t>
            </a:r>
            <a:endParaRPr sz="3700"/>
          </a:p>
        </p:txBody>
      </p:sp>
      <p:sp>
        <p:nvSpPr>
          <p:cNvPr id="1175" name="Google Shape;1175;p147"/>
          <p:cNvSpPr/>
          <p:nvPr/>
        </p:nvSpPr>
        <p:spPr>
          <a:xfrm>
            <a:off x="11374067" y="5853800"/>
            <a:ext cx="35376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RL</a:t>
            </a:r>
            <a:endParaRPr sz="3700"/>
          </a:p>
        </p:txBody>
      </p:sp>
      <p:sp>
        <p:nvSpPr>
          <p:cNvPr id="1176" name="Google Shape;1176;p147"/>
          <p:cNvSpPr/>
          <p:nvPr/>
        </p:nvSpPr>
        <p:spPr>
          <a:xfrm>
            <a:off x="4365187" y="4015000"/>
            <a:ext cx="31944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177" name="Google Shape;1177;p147"/>
          <p:cNvSpPr/>
          <p:nvPr/>
        </p:nvSpPr>
        <p:spPr>
          <a:xfrm>
            <a:off x="4547405" y="58538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Model Serving</a:t>
            </a:r>
            <a:endParaRPr sz="3700"/>
          </a:p>
        </p:txBody>
      </p:sp>
      <p:sp>
        <p:nvSpPr>
          <p:cNvPr id="1178" name="Google Shape;1178;p147"/>
          <p:cNvSpPr/>
          <p:nvPr/>
        </p:nvSpPr>
        <p:spPr>
          <a:xfrm>
            <a:off x="19130667" y="4015000"/>
            <a:ext cx="43248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1179" name="Google Shape;1179;p147"/>
          <p:cNvSpPr/>
          <p:nvPr/>
        </p:nvSpPr>
        <p:spPr>
          <a:xfrm>
            <a:off x="19372133" y="5853800"/>
            <a:ext cx="39432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Hyperparameter Search</a:t>
            </a:r>
            <a:endParaRPr sz="3700"/>
          </a:p>
        </p:txBody>
      </p:sp>
      <p:sp>
        <p:nvSpPr>
          <p:cNvPr id="1180" name="Google Shape;1180;p147"/>
          <p:cNvSpPr txBox="1"/>
          <p:nvPr/>
        </p:nvSpPr>
        <p:spPr>
          <a:xfrm>
            <a:off x="951667" y="7175400"/>
            <a:ext cx="31944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700">
                <a:solidFill>
                  <a:schemeClr val="dk1"/>
                </a:solidFill>
              </a:rPr>
              <a:t>Horovod, Distributed TF, Parameter Server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181" name="Google Shape;1181;p147"/>
          <p:cNvSpPr txBox="1"/>
          <p:nvPr/>
        </p:nvSpPr>
        <p:spPr>
          <a:xfrm>
            <a:off x="4380167" y="7175400"/>
            <a:ext cx="31944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Clipper, TensorFlow Serving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182" name="Google Shape;1182;p147"/>
          <p:cNvSpPr txBox="1"/>
          <p:nvPr/>
        </p:nvSpPr>
        <p:spPr>
          <a:xfrm>
            <a:off x="7785267" y="7175400"/>
            <a:ext cx="31944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Flink, many others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183" name="Google Shape;1183;p147"/>
          <p:cNvSpPr txBox="1"/>
          <p:nvPr/>
        </p:nvSpPr>
        <p:spPr>
          <a:xfrm>
            <a:off x="11190067" y="7175400"/>
            <a:ext cx="39432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Baselines, RLlab, ELF, Coach, TensorForce, ChainerRL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184" name="Google Shape;1184;p147"/>
          <p:cNvSpPr txBox="1"/>
          <p:nvPr/>
        </p:nvSpPr>
        <p:spPr>
          <a:xfrm>
            <a:off x="15363300" y="7175400"/>
            <a:ext cx="35376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MapReduce, Hadoop, Spark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185" name="Google Shape;1185;p147"/>
          <p:cNvSpPr txBox="1"/>
          <p:nvPr/>
        </p:nvSpPr>
        <p:spPr>
          <a:xfrm>
            <a:off x="19372133" y="7175400"/>
            <a:ext cx="39432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Vizier, many internal systems at companies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186" name="Google Shape;1186;p147"/>
          <p:cNvSpPr/>
          <p:nvPr/>
        </p:nvSpPr>
        <p:spPr>
          <a:xfrm>
            <a:off x="240133" y="9334067"/>
            <a:ext cx="17528100" cy="3961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u="sng"/>
              <a:t>Aspects of a distributed system</a:t>
            </a:r>
            <a:endParaRPr sz="3700" u="sng"/>
          </a:p>
          <a:p>
            <a:pPr indent="-844550" lvl="0" marL="1219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700"/>
              <a:t>Units of work “tasks” executed in parallel</a:t>
            </a:r>
            <a:endParaRPr sz="3700"/>
          </a:p>
          <a:p>
            <a:pPr indent="-844550" lvl="0" marL="1219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700"/>
              <a:t>Scheduling (which tasks run on which machines and when)</a:t>
            </a:r>
            <a:endParaRPr sz="3700"/>
          </a:p>
          <a:p>
            <a:pPr indent="-844550" lvl="0" marL="1219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700"/>
              <a:t>Data transfer</a:t>
            </a:r>
            <a:endParaRPr sz="3700"/>
          </a:p>
          <a:p>
            <a:pPr indent="-844550" lvl="0" marL="1219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700"/>
              <a:t>Failure handling</a:t>
            </a:r>
            <a:endParaRPr sz="3700"/>
          </a:p>
          <a:p>
            <a:pPr indent="-844550" lvl="0" marL="1219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700"/>
              <a:t>Resource management (CPUs, GPUs, memory)</a:t>
            </a:r>
            <a:endParaRPr sz="3700"/>
          </a:p>
        </p:txBody>
      </p:sp>
      <p:sp>
        <p:nvSpPr>
          <p:cNvPr id="1187" name="Google Shape;1187;p147"/>
          <p:cNvSpPr/>
          <p:nvPr/>
        </p:nvSpPr>
        <p:spPr>
          <a:xfrm>
            <a:off x="14732133" y="9514267"/>
            <a:ext cx="9334500" cy="396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u="sng"/>
              <a:t>Why distributed systems?</a:t>
            </a:r>
            <a:endParaRPr sz="3700" u="sng"/>
          </a:p>
          <a:p>
            <a:pPr indent="-844550" lvl="0" marL="1219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700"/>
              <a:t>More </a:t>
            </a:r>
            <a:r>
              <a:rPr b="1" lang="en-US" sz="3700"/>
              <a:t>work</a:t>
            </a:r>
            <a:r>
              <a:rPr lang="en-US" sz="3700"/>
              <a:t> (computation) than one machine can do in a reasonable amount of time.</a:t>
            </a:r>
            <a:endParaRPr sz="3700"/>
          </a:p>
          <a:p>
            <a:pPr indent="-844550" lvl="0" marL="1219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700"/>
              <a:t>More </a:t>
            </a:r>
            <a:r>
              <a:rPr b="1" lang="en-US" sz="3700"/>
              <a:t>data</a:t>
            </a:r>
            <a:r>
              <a:rPr lang="en-US" sz="3700"/>
              <a:t> than can fit in one machine.</a:t>
            </a:r>
            <a:endParaRPr sz="3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48"/>
          <p:cNvSpPr/>
          <p:nvPr/>
        </p:nvSpPr>
        <p:spPr>
          <a:xfrm>
            <a:off x="647600" y="3423667"/>
            <a:ext cx="23088900" cy="8967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Machine Learning Ecosystem</a:t>
            </a:r>
            <a:endParaRPr b="1" sz="3700"/>
          </a:p>
        </p:txBody>
      </p:sp>
      <p:sp>
        <p:nvSpPr>
          <p:cNvPr id="1193" name="Google Shape;1193;p148"/>
          <p:cNvSpPr/>
          <p:nvPr/>
        </p:nvSpPr>
        <p:spPr>
          <a:xfrm>
            <a:off x="15363300" y="4015000"/>
            <a:ext cx="35376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Distributed</a:t>
            </a:r>
            <a:r>
              <a:rPr b="1" lang="en-US" sz="3700"/>
              <a:t> System</a:t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94" name="Google Shape;1194;p148"/>
          <p:cNvSpPr/>
          <p:nvPr/>
        </p:nvSpPr>
        <p:spPr>
          <a:xfrm>
            <a:off x="831199" y="4015000"/>
            <a:ext cx="33447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195" name="Google Shape;1195;p148"/>
          <p:cNvSpPr/>
          <p:nvPr/>
        </p:nvSpPr>
        <p:spPr>
          <a:xfrm>
            <a:off x="7778733" y="4015000"/>
            <a:ext cx="31944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196" name="Google Shape;1196;p148"/>
          <p:cNvSpPr/>
          <p:nvPr/>
        </p:nvSpPr>
        <p:spPr>
          <a:xfrm>
            <a:off x="11190400" y="4015000"/>
            <a:ext cx="39432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1197" name="Google Shape;1197;p148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7500">
                <a:solidFill>
                  <a:schemeClr val="dk1"/>
                </a:solidFill>
              </a:rPr>
              <a:t>The Machine Learning Ecosystem</a:t>
            </a:r>
            <a:endParaRPr>
              <a:solidFill>
                <a:srgbClr val="003261"/>
              </a:solidFill>
            </a:endParaRPr>
          </a:p>
        </p:txBody>
      </p:sp>
      <p:sp>
        <p:nvSpPr>
          <p:cNvPr id="1198" name="Google Shape;1198;p148"/>
          <p:cNvSpPr/>
          <p:nvPr/>
        </p:nvSpPr>
        <p:spPr>
          <a:xfrm>
            <a:off x="1036267" y="5853800"/>
            <a:ext cx="2921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Training</a:t>
            </a:r>
            <a:endParaRPr sz="3700"/>
          </a:p>
        </p:txBody>
      </p:sp>
      <p:sp>
        <p:nvSpPr>
          <p:cNvPr id="1199" name="Google Shape;1199;p148"/>
          <p:cNvSpPr/>
          <p:nvPr/>
        </p:nvSpPr>
        <p:spPr>
          <a:xfrm>
            <a:off x="15543900" y="5853800"/>
            <a:ext cx="31944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</a:rPr>
              <a:t>Data Processing</a:t>
            </a:r>
            <a:endParaRPr sz="3700"/>
          </a:p>
        </p:txBody>
      </p:sp>
      <p:sp>
        <p:nvSpPr>
          <p:cNvPr id="1200" name="Google Shape;1200;p148"/>
          <p:cNvSpPr/>
          <p:nvPr/>
        </p:nvSpPr>
        <p:spPr>
          <a:xfrm>
            <a:off x="8008333" y="58538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Streaming</a:t>
            </a:r>
            <a:endParaRPr sz="3700"/>
          </a:p>
        </p:txBody>
      </p:sp>
      <p:sp>
        <p:nvSpPr>
          <p:cNvPr id="1201" name="Google Shape;1201;p148"/>
          <p:cNvSpPr/>
          <p:nvPr/>
        </p:nvSpPr>
        <p:spPr>
          <a:xfrm>
            <a:off x="11374067" y="5853800"/>
            <a:ext cx="35376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RL</a:t>
            </a:r>
            <a:endParaRPr sz="3700"/>
          </a:p>
        </p:txBody>
      </p:sp>
      <p:sp>
        <p:nvSpPr>
          <p:cNvPr id="1202" name="Google Shape;1202;p148"/>
          <p:cNvSpPr/>
          <p:nvPr/>
        </p:nvSpPr>
        <p:spPr>
          <a:xfrm>
            <a:off x="4365187" y="4015000"/>
            <a:ext cx="31944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203" name="Google Shape;1203;p148"/>
          <p:cNvSpPr/>
          <p:nvPr/>
        </p:nvSpPr>
        <p:spPr>
          <a:xfrm>
            <a:off x="4547405" y="58538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Model Serving</a:t>
            </a:r>
            <a:endParaRPr sz="3700"/>
          </a:p>
        </p:txBody>
      </p:sp>
      <p:sp>
        <p:nvSpPr>
          <p:cNvPr id="1204" name="Google Shape;1204;p148"/>
          <p:cNvSpPr/>
          <p:nvPr/>
        </p:nvSpPr>
        <p:spPr>
          <a:xfrm>
            <a:off x="19130667" y="4015000"/>
            <a:ext cx="43248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1205" name="Google Shape;1205;p148"/>
          <p:cNvSpPr/>
          <p:nvPr/>
        </p:nvSpPr>
        <p:spPr>
          <a:xfrm>
            <a:off x="19372133" y="5853800"/>
            <a:ext cx="39432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Hyperparameter Search</a:t>
            </a:r>
            <a:endParaRPr sz="3700"/>
          </a:p>
        </p:txBody>
      </p:sp>
      <p:sp>
        <p:nvSpPr>
          <p:cNvPr id="1206" name="Google Shape;1206;p148"/>
          <p:cNvSpPr txBox="1"/>
          <p:nvPr/>
        </p:nvSpPr>
        <p:spPr>
          <a:xfrm>
            <a:off x="951667" y="7175400"/>
            <a:ext cx="31944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700">
                <a:solidFill>
                  <a:schemeClr val="dk1"/>
                </a:solidFill>
              </a:rPr>
              <a:t>Horovod, Distributed TF, Parameter Server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207" name="Google Shape;1207;p148"/>
          <p:cNvSpPr txBox="1"/>
          <p:nvPr/>
        </p:nvSpPr>
        <p:spPr>
          <a:xfrm>
            <a:off x="4380167" y="7175400"/>
            <a:ext cx="31944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Clipper, TensorFlow Serving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208" name="Google Shape;1208;p148"/>
          <p:cNvSpPr txBox="1"/>
          <p:nvPr/>
        </p:nvSpPr>
        <p:spPr>
          <a:xfrm>
            <a:off x="7785267" y="7175400"/>
            <a:ext cx="31944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Flink, many others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209" name="Google Shape;1209;p148"/>
          <p:cNvSpPr txBox="1"/>
          <p:nvPr/>
        </p:nvSpPr>
        <p:spPr>
          <a:xfrm>
            <a:off x="11190067" y="7175400"/>
            <a:ext cx="39432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Baselines, RLlab, ELF, Coach, TensorForce, ChainerRL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210" name="Google Shape;1210;p148"/>
          <p:cNvSpPr txBox="1"/>
          <p:nvPr/>
        </p:nvSpPr>
        <p:spPr>
          <a:xfrm>
            <a:off x="15363300" y="7175400"/>
            <a:ext cx="35376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MapReduce, Hadoop, Spark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211" name="Google Shape;1211;p148"/>
          <p:cNvSpPr txBox="1"/>
          <p:nvPr/>
        </p:nvSpPr>
        <p:spPr>
          <a:xfrm>
            <a:off x="19372133" y="7175400"/>
            <a:ext cx="39432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Vizier, many internal systems at companies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212" name="Google Shape;1212;p148"/>
          <p:cNvSpPr/>
          <p:nvPr/>
        </p:nvSpPr>
        <p:spPr>
          <a:xfrm>
            <a:off x="240133" y="9334067"/>
            <a:ext cx="17528100" cy="3961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u="sng"/>
              <a:t>Aspects of a distributed system</a:t>
            </a:r>
            <a:endParaRPr sz="3700" u="sng"/>
          </a:p>
          <a:p>
            <a:pPr indent="-844550" lvl="0" marL="1219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700"/>
              <a:t>Units of work “tasks” executed in parallel</a:t>
            </a:r>
            <a:endParaRPr sz="3700"/>
          </a:p>
          <a:p>
            <a:pPr indent="-844550" lvl="0" marL="1219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700"/>
              <a:t>Scheduling (which tasks run on which machines and when)</a:t>
            </a:r>
            <a:endParaRPr sz="3700"/>
          </a:p>
          <a:p>
            <a:pPr indent="-844550" lvl="0" marL="1219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700"/>
              <a:t>Data transfer</a:t>
            </a:r>
            <a:endParaRPr sz="3700"/>
          </a:p>
          <a:p>
            <a:pPr indent="-844550" lvl="0" marL="1219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700"/>
              <a:t>Failure handling</a:t>
            </a:r>
            <a:endParaRPr sz="3700"/>
          </a:p>
          <a:p>
            <a:pPr indent="-844550" lvl="0" marL="1219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700"/>
              <a:t>Resource management (CPUs, GPUs, memory)</a:t>
            </a:r>
            <a:endParaRPr sz="3700"/>
          </a:p>
        </p:txBody>
      </p:sp>
      <p:sp>
        <p:nvSpPr>
          <p:cNvPr id="1213" name="Google Shape;1213;p148"/>
          <p:cNvSpPr/>
          <p:nvPr/>
        </p:nvSpPr>
        <p:spPr>
          <a:xfrm>
            <a:off x="14732133" y="9514267"/>
            <a:ext cx="9334500" cy="396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u="sng"/>
              <a:t>Why distributed systems?</a:t>
            </a:r>
            <a:endParaRPr sz="3700" u="sng"/>
          </a:p>
          <a:p>
            <a:pPr indent="-844550" lvl="0" marL="1219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700"/>
              <a:t>More </a:t>
            </a:r>
            <a:r>
              <a:rPr b="1" lang="en-US" sz="3700"/>
              <a:t>work</a:t>
            </a:r>
            <a:r>
              <a:rPr lang="en-US" sz="3700"/>
              <a:t> (computation) than one machine can do in a reasonable amount of time.</a:t>
            </a:r>
            <a:endParaRPr sz="3700"/>
          </a:p>
          <a:p>
            <a:pPr indent="-844550" lvl="0" marL="1219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700"/>
              <a:t>More </a:t>
            </a:r>
            <a:r>
              <a:rPr b="1" lang="en-US" sz="3700"/>
              <a:t>data</a:t>
            </a:r>
            <a:r>
              <a:rPr lang="en-US" sz="3700"/>
              <a:t> than can fit in one machine.</a:t>
            </a:r>
            <a:endParaRPr sz="3700"/>
          </a:p>
        </p:txBody>
      </p:sp>
      <p:sp>
        <p:nvSpPr>
          <p:cNvPr id="1214" name="Google Shape;1214;p148"/>
          <p:cNvSpPr/>
          <p:nvPr/>
        </p:nvSpPr>
        <p:spPr>
          <a:xfrm>
            <a:off x="9380163" y="426950"/>
            <a:ext cx="15503886" cy="4999212"/>
          </a:xfrm>
          <a:prstGeom prst="irregularSeal1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/>
              <a:t>Why is this a problem?</a:t>
            </a:r>
            <a:endParaRPr b="1" sz="4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49"/>
          <p:cNvSpPr/>
          <p:nvPr/>
        </p:nvSpPr>
        <p:spPr>
          <a:xfrm>
            <a:off x="647600" y="3423667"/>
            <a:ext cx="23088900" cy="8967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Machine Learning </a:t>
            </a:r>
            <a:r>
              <a:rPr b="1" lang="en-US" sz="3700"/>
              <a:t>Ecosystem</a:t>
            </a:r>
            <a:endParaRPr b="1" sz="3700"/>
          </a:p>
        </p:txBody>
      </p:sp>
      <p:sp>
        <p:nvSpPr>
          <p:cNvPr id="1220" name="Google Shape;1220;p149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7500">
                <a:solidFill>
                  <a:schemeClr val="dk1"/>
                </a:solidFill>
              </a:rPr>
              <a:t>What is Ray?</a:t>
            </a:r>
            <a:endParaRPr>
              <a:solidFill>
                <a:srgbClr val="00326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1" name="Google Shape;1221;p149"/>
          <p:cNvSpPr/>
          <p:nvPr/>
        </p:nvSpPr>
        <p:spPr>
          <a:xfrm>
            <a:off x="1036267" y="5853800"/>
            <a:ext cx="2921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Training</a:t>
            </a:r>
            <a:endParaRPr sz="3700"/>
          </a:p>
        </p:txBody>
      </p:sp>
      <p:sp>
        <p:nvSpPr>
          <p:cNvPr id="1222" name="Google Shape;1222;p149"/>
          <p:cNvSpPr/>
          <p:nvPr/>
        </p:nvSpPr>
        <p:spPr>
          <a:xfrm>
            <a:off x="15543900" y="5853800"/>
            <a:ext cx="31944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</a:rPr>
              <a:t>Data Processing</a:t>
            </a:r>
            <a:endParaRPr sz="3700"/>
          </a:p>
        </p:txBody>
      </p:sp>
      <p:sp>
        <p:nvSpPr>
          <p:cNvPr id="1223" name="Google Shape;1223;p149"/>
          <p:cNvSpPr/>
          <p:nvPr/>
        </p:nvSpPr>
        <p:spPr>
          <a:xfrm>
            <a:off x="8008333" y="58538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Streaming</a:t>
            </a:r>
            <a:endParaRPr sz="3700"/>
          </a:p>
        </p:txBody>
      </p:sp>
      <p:sp>
        <p:nvSpPr>
          <p:cNvPr id="1224" name="Google Shape;1224;p149"/>
          <p:cNvSpPr/>
          <p:nvPr/>
        </p:nvSpPr>
        <p:spPr>
          <a:xfrm>
            <a:off x="11374067" y="5853800"/>
            <a:ext cx="35376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RL</a:t>
            </a:r>
            <a:endParaRPr sz="3700"/>
          </a:p>
        </p:txBody>
      </p:sp>
      <p:sp>
        <p:nvSpPr>
          <p:cNvPr id="1225" name="Google Shape;1225;p149"/>
          <p:cNvSpPr/>
          <p:nvPr/>
        </p:nvSpPr>
        <p:spPr>
          <a:xfrm>
            <a:off x="4547405" y="58538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Model Serving</a:t>
            </a:r>
            <a:endParaRPr sz="3700"/>
          </a:p>
        </p:txBody>
      </p:sp>
      <p:sp>
        <p:nvSpPr>
          <p:cNvPr id="1226" name="Google Shape;1226;p149"/>
          <p:cNvSpPr/>
          <p:nvPr/>
        </p:nvSpPr>
        <p:spPr>
          <a:xfrm>
            <a:off x="19372133" y="5853800"/>
            <a:ext cx="39432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Hyperparameter Search</a:t>
            </a:r>
            <a:endParaRPr sz="3700"/>
          </a:p>
        </p:txBody>
      </p:sp>
      <p:sp>
        <p:nvSpPr>
          <p:cNvPr id="1227" name="Google Shape;1227;p149"/>
          <p:cNvSpPr/>
          <p:nvPr/>
        </p:nvSpPr>
        <p:spPr>
          <a:xfrm>
            <a:off x="240133" y="9334067"/>
            <a:ext cx="17528100" cy="3961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u="sng"/>
              <a:t>Aspects of a distributed system</a:t>
            </a:r>
            <a:endParaRPr sz="3700" u="sng"/>
          </a:p>
          <a:p>
            <a:pPr indent="-844550" lvl="0" marL="1219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700"/>
              <a:t>Units of work “tasks” executed in parallel</a:t>
            </a:r>
            <a:endParaRPr sz="3700"/>
          </a:p>
          <a:p>
            <a:pPr indent="-844550" lvl="0" marL="1219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700"/>
              <a:t>Scheduling (which tasks run on which machines and when)</a:t>
            </a:r>
            <a:endParaRPr sz="3700"/>
          </a:p>
          <a:p>
            <a:pPr indent="-844550" lvl="0" marL="1219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700"/>
              <a:t>Data transfer</a:t>
            </a:r>
            <a:endParaRPr sz="3700"/>
          </a:p>
          <a:p>
            <a:pPr indent="-844550" lvl="0" marL="1219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700"/>
              <a:t>Failure handling</a:t>
            </a:r>
            <a:endParaRPr sz="3700"/>
          </a:p>
          <a:p>
            <a:pPr indent="-844550" lvl="0" marL="1219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700"/>
              <a:t>Resource management (CPUs, GPUs, memory)</a:t>
            </a:r>
            <a:endParaRPr sz="3700"/>
          </a:p>
        </p:txBody>
      </p:sp>
      <p:sp>
        <p:nvSpPr>
          <p:cNvPr id="1228" name="Google Shape;1228;p149"/>
          <p:cNvSpPr/>
          <p:nvPr/>
        </p:nvSpPr>
        <p:spPr>
          <a:xfrm>
            <a:off x="14732133" y="9514267"/>
            <a:ext cx="9334500" cy="396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u="sng"/>
              <a:t>Why distributed systems?</a:t>
            </a:r>
            <a:endParaRPr sz="3700" u="sng"/>
          </a:p>
          <a:p>
            <a:pPr indent="-844550" lvl="0" marL="1219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700"/>
              <a:t>More </a:t>
            </a:r>
            <a:r>
              <a:rPr b="1" lang="en-US" sz="3700"/>
              <a:t>work</a:t>
            </a:r>
            <a:r>
              <a:rPr lang="en-US" sz="3700"/>
              <a:t> (computation) than one machine can do in a reasonable amount of time.</a:t>
            </a:r>
            <a:endParaRPr sz="3700"/>
          </a:p>
          <a:p>
            <a:pPr indent="-844550" lvl="0" marL="1219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700"/>
              <a:t>More </a:t>
            </a:r>
            <a:r>
              <a:rPr b="1" lang="en-US" sz="3700"/>
              <a:t>data</a:t>
            </a:r>
            <a:r>
              <a:rPr lang="en-US" sz="3700"/>
              <a:t> than can fit in one machine.</a:t>
            </a:r>
            <a:endParaRPr sz="3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50"/>
          <p:cNvSpPr/>
          <p:nvPr/>
        </p:nvSpPr>
        <p:spPr>
          <a:xfrm>
            <a:off x="647600" y="3423667"/>
            <a:ext cx="23088900" cy="8967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Machine Learning </a:t>
            </a:r>
            <a:r>
              <a:rPr b="1" lang="en-US" sz="3700"/>
              <a:t>Ecosystem</a:t>
            </a:r>
            <a:endParaRPr b="1" sz="3700"/>
          </a:p>
        </p:txBody>
      </p:sp>
      <p:sp>
        <p:nvSpPr>
          <p:cNvPr id="1234" name="Google Shape;1234;p150"/>
          <p:cNvSpPr/>
          <p:nvPr/>
        </p:nvSpPr>
        <p:spPr>
          <a:xfrm>
            <a:off x="831200" y="4407267"/>
            <a:ext cx="22721700" cy="52176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 (Ray)</a:t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235" name="Google Shape;1235;p150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7500">
                <a:solidFill>
                  <a:schemeClr val="dk1"/>
                </a:solidFill>
              </a:rPr>
              <a:t>What is Ray?</a:t>
            </a:r>
            <a:endParaRPr>
              <a:solidFill>
                <a:srgbClr val="00326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6" name="Google Shape;1236;p150"/>
          <p:cNvSpPr/>
          <p:nvPr/>
        </p:nvSpPr>
        <p:spPr>
          <a:xfrm>
            <a:off x="962600" y="4923133"/>
            <a:ext cx="22464900" cy="2687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Libraries</a:t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237" name="Google Shape;1237;p150"/>
          <p:cNvSpPr/>
          <p:nvPr/>
        </p:nvSpPr>
        <p:spPr>
          <a:xfrm>
            <a:off x="1036267" y="5853800"/>
            <a:ext cx="2921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Training</a:t>
            </a:r>
            <a:endParaRPr sz="3700"/>
          </a:p>
        </p:txBody>
      </p:sp>
      <p:sp>
        <p:nvSpPr>
          <p:cNvPr id="1238" name="Google Shape;1238;p150"/>
          <p:cNvSpPr/>
          <p:nvPr/>
        </p:nvSpPr>
        <p:spPr>
          <a:xfrm>
            <a:off x="15543900" y="5853800"/>
            <a:ext cx="31944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</a:rPr>
              <a:t>Data Processing</a:t>
            </a:r>
            <a:endParaRPr sz="3700"/>
          </a:p>
        </p:txBody>
      </p:sp>
      <p:sp>
        <p:nvSpPr>
          <p:cNvPr id="1239" name="Google Shape;1239;p150"/>
          <p:cNvSpPr/>
          <p:nvPr/>
        </p:nvSpPr>
        <p:spPr>
          <a:xfrm>
            <a:off x="8008333" y="58538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Streaming</a:t>
            </a:r>
            <a:endParaRPr sz="3700"/>
          </a:p>
        </p:txBody>
      </p:sp>
      <p:sp>
        <p:nvSpPr>
          <p:cNvPr id="1240" name="Google Shape;1240;p150"/>
          <p:cNvSpPr/>
          <p:nvPr/>
        </p:nvSpPr>
        <p:spPr>
          <a:xfrm>
            <a:off x="11374067" y="5853800"/>
            <a:ext cx="35376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RL</a:t>
            </a:r>
            <a:endParaRPr sz="3700"/>
          </a:p>
        </p:txBody>
      </p:sp>
      <p:sp>
        <p:nvSpPr>
          <p:cNvPr id="1241" name="Google Shape;1241;p150"/>
          <p:cNvSpPr/>
          <p:nvPr/>
        </p:nvSpPr>
        <p:spPr>
          <a:xfrm>
            <a:off x="4547405" y="58538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Model Serving</a:t>
            </a:r>
            <a:endParaRPr sz="3700"/>
          </a:p>
        </p:txBody>
      </p:sp>
      <p:sp>
        <p:nvSpPr>
          <p:cNvPr id="1242" name="Google Shape;1242;p150"/>
          <p:cNvSpPr/>
          <p:nvPr/>
        </p:nvSpPr>
        <p:spPr>
          <a:xfrm>
            <a:off x="19372133" y="5853800"/>
            <a:ext cx="39432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Hyperparameter Search</a:t>
            </a:r>
            <a:endParaRPr sz="3700"/>
          </a:p>
        </p:txBody>
      </p:sp>
      <p:sp>
        <p:nvSpPr>
          <p:cNvPr id="1243" name="Google Shape;1243;p150"/>
          <p:cNvSpPr/>
          <p:nvPr/>
        </p:nvSpPr>
        <p:spPr>
          <a:xfrm>
            <a:off x="240133" y="9334067"/>
            <a:ext cx="17528100" cy="3961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u="sng"/>
              <a:t>Aspects of a distributed system</a:t>
            </a:r>
            <a:endParaRPr sz="3700" u="sng"/>
          </a:p>
          <a:p>
            <a:pPr indent="-844550" lvl="0" marL="1219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700"/>
              <a:t>Units of work “tasks” executed in parallel</a:t>
            </a:r>
            <a:endParaRPr sz="3700"/>
          </a:p>
          <a:p>
            <a:pPr indent="-844550" lvl="0" marL="1219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700"/>
              <a:t>Scheduling (which tasks run on which machines and when)</a:t>
            </a:r>
            <a:endParaRPr sz="3700"/>
          </a:p>
          <a:p>
            <a:pPr indent="-844550" lvl="0" marL="1219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700"/>
              <a:t>Data transfer</a:t>
            </a:r>
            <a:endParaRPr sz="3700"/>
          </a:p>
          <a:p>
            <a:pPr indent="-844550" lvl="0" marL="1219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700"/>
              <a:t>Failure handling</a:t>
            </a:r>
            <a:endParaRPr sz="3700"/>
          </a:p>
          <a:p>
            <a:pPr indent="-844550" lvl="0" marL="1219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700"/>
              <a:t>Resource management (CPUs, GPUs, memory)</a:t>
            </a:r>
            <a:endParaRPr sz="3700"/>
          </a:p>
        </p:txBody>
      </p:sp>
      <p:sp>
        <p:nvSpPr>
          <p:cNvPr id="1244" name="Google Shape;1244;p150"/>
          <p:cNvSpPr/>
          <p:nvPr/>
        </p:nvSpPr>
        <p:spPr>
          <a:xfrm>
            <a:off x="14732133" y="9514267"/>
            <a:ext cx="9334500" cy="396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u="sng"/>
              <a:t>Why distributed systems?</a:t>
            </a:r>
            <a:endParaRPr sz="3700" u="sng"/>
          </a:p>
          <a:p>
            <a:pPr indent="-844550" lvl="0" marL="1219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700"/>
              <a:t>More </a:t>
            </a:r>
            <a:r>
              <a:rPr b="1" lang="en-US" sz="3700"/>
              <a:t>work</a:t>
            </a:r>
            <a:r>
              <a:rPr lang="en-US" sz="3700"/>
              <a:t> (computation) than one machine can do in a reasonable amount of time.</a:t>
            </a:r>
            <a:endParaRPr sz="3700"/>
          </a:p>
          <a:p>
            <a:pPr indent="-844550" lvl="0" marL="1219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700"/>
              <a:t>More </a:t>
            </a:r>
            <a:r>
              <a:rPr b="1" lang="en-US" sz="3700"/>
              <a:t>data</a:t>
            </a:r>
            <a:r>
              <a:rPr lang="en-US" sz="3700"/>
              <a:t> than can fit in one machine.</a:t>
            </a:r>
            <a:endParaRPr sz="37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51"/>
          <p:cNvSpPr/>
          <p:nvPr/>
        </p:nvSpPr>
        <p:spPr>
          <a:xfrm>
            <a:off x="15363300" y="154200"/>
            <a:ext cx="35376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Distributed</a:t>
            </a:r>
            <a:r>
              <a:rPr b="1" lang="en-US" sz="3700"/>
              <a:t> System</a:t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250" name="Google Shape;1250;p151"/>
          <p:cNvSpPr/>
          <p:nvPr/>
        </p:nvSpPr>
        <p:spPr>
          <a:xfrm>
            <a:off x="831199" y="154200"/>
            <a:ext cx="33447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251" name="Google Shape;1251;p151"/>
          <p:cNvSpPr/>
          <p:nvPr/>
        </p:nvSpPr>
        <p:spPr>
          <a:xfrm>
            <a:off x="7778733" y="154200"/>
            <a:ext cx="31944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252" name="Google Shape;1252;p151"/>
          <p:cNvSpPr/>
          <p:nvPr/>
        </p:nvSpPr>
        <p:spPr>
          <a:xfrm>
            <a:off x="11190400" y="154200"/>
            <a:ext cx="39432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1253" name="Google Shape;1253;p151"/>
          <p:cNvSpPr/>
          <p:nvPr/>
        </p:nvSpPr>
        <p:spPr>
          <a:xfrm>
            <a:off x="1036267" y="1993000"/>
            <a:ext cx="2921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Training</a:t>
            </a:r>
            <a:endParaRPr sz="3700"/>
          </a:p>
        </p:txBody>
      </p:sp>
      <p:sp>
        <p:nvSpPr>
          <p:cNvPr id="1254" name="Google Shape;1254;p151"/>
          <p:cNvSpPr/>
          <p:nvPr/>
        </p:nvSpPr>
        <p:spPr>
          <a:xfrm>
            <a:off x="15543900" y="1993000"/>
            <a:ext cx="31944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</a:rPr>
              <a:t>Data Processing</a:t>
            </a:r>
            <a:endParaRPr sz="3700"/>
          </a:p>
        </p:txBody>
      </p:sp>
      <p:sp>
        <p:nvSpPr>
          <p:cNvPr id="1255" name="Google Shape;1255;p151"/>
          <p:cNvSpPr/>
          <p:nvPr/>
        </p:nvSpPr>
        <p:spPr>
          <a:xfrm>
            <a:off x="8008333" y="19930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Streaming</a:t>
            </a:r>
            <a:endParaRPr sz="3700"/>
          </a:p>
        </p:txBody>
      </p:sp>
      <p:sp>
        <p:nvSpPr>
          <p:cNvPr id="1256" name="Google Shape;1256;p151"/>
          <p:cNvSpPr/>
          <p:nvPr/>
        </p:nvSpPr>
        <p:spPr>
          <a:xfrm>
            <a:off x="11374067" y="1993000"/>
            <a:ext cx="35376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RL</a:t>
            </a:r>
            <a:endParaRPr sz="3700"/>
          </a:p>
        </p:txBody>
      </p:sp>
      <p:sp>
        <p:nvSpPr>
          <p:cNvPr id="1257" name="Google Shape;1257;p151"/>
          <p:cNvSpPr/>
          <p:nvPr/>
        </p:nvSpPr>
        <p:spPr>
          <a:xfrm>
            <a:off x="4365187" y="154200"/>
            <a:ext cx="31944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258" name="Google Shape;1258;p151"/>
          <p:cNvSpPr/>
          <p:nvPr/>
        </p:nvSpPr>
        <p:spPr>
          <a:xfrm>
            <a:off x="4547405" y="19930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Model Serving</a:t>
            </a:r>
            <a:endParaRPr sz="3700"/>
          </a:p>
        </p:txBody>
      </p:sp>
      <p:sp>
        <p:nvSpPr>
          <p:cNvPr id="1259" name="Google Shape;1259;p151"/>
          <p:cNvSpPr/>
          <p:nvPr/>
        </p:nvSpPr>
        <p:spPr>
          <a:xfrm>
            <a:off x="19130667" y="154200"/>
            <a:ext cx="43248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1260" name="Google Shape;1260;p151"/>
          <p:cNvSpPr/>
          <p:nvPr/>
        </p:nvSpPr>
        <p:spPr>
          <a:xfrm>
            <a:off x="19372133" y="1993000"/>
            <a:ext cx="39432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Hyperparameter Search</a:t>
            </a:r>
            <a:endParaRPr sz="3700"/>
          </a:p>
        </p:txBody>
      </p:sp>
      <p:sp>
        <p:nvSpPr>
          <p:cNvPr id="1261" name="Google Shape;1261;p151"/>
          <p:cNvSpPr txBox="1"/>
          <p:nvPr/>
        </p:nvSpPr>
        <p:spPr>
          <a:xfrm>
            <a:off x="951667" y="3314600"/>
            <a:ext cx="31944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700">
                <a:solidFill>
                  <a:schemeClr val="dk1"/>
                </a:solidFill>
              </a:rPr>
              <a:t>Horovod, Distributed TF, Parameter Server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262" name="Google Shape;1262;p151"/>
          <p:cNvSpPr txBox="1"/>
          <p:nvPr/>
        </p:nvSpPr>
        <p:spPr>
          <a:xfrm>
            <a:off x="4380167" y="3314600"/>
            <a:ext cx="31944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Clipper, TensorFlow Serving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263" name="Google Shape;1263;p151"/>
          <p:cNvSpPr txBox="1"/>
          <p:nvPr/>
        </p:nvSpPr>
        <p:spPr>
          <a:xfrm>
            <a:off x="7785267" y="3314600"/>
            <a:ext cx="31944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Flink, many others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264" name="Google Shape;1264;p151"/>
          <p:cNvSpPr txBox="1"/>
          <p:nvPr/>
        </p:nvSpPr>
        <p:spPr>
          <a:xfrm>
            <a:off x="11190067" y="3314600"/>
            <a:ext cx="39432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Baselines, RLlab, ELF, Coach, TensorForce, ChainerRL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265" name="Google Shape;1265;p151"/>
          <p:cNvSpPr txBox="1"/>
          <p:nvPr/>
        </p:nvSpPr>
        <p:spPr>
          <a:xfrm>
            <a:off x="15363300" y="3314600"/>
            <a:ext cx="35376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MapReduce, Hadoop, Spark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266" name="Google Shape;1266;p151"/>
          <p:cNvSpPr txBox="1"/>
          <p:nvPr/>
        </p:nvSpPr>
        <p:spPr>
          <a:xfrm>
            <a:off x="19372133" y="3314600"/>
            <a:ext cx="39432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Vizier, many internal systems at companies</a:t>
            </a:r>
            <a:endParaRPr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25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dk1"/>
                </a:solidFill>
              </a:rPr>
              <a:t>The Machine Learning Ecosystem</a:t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1" name="Google Shape;881;p125"/>
          <p:cNvSpPr/>
          <p:nvPr/>
        </p:nvSpPr>
        <p:spPr>
          <a:xfrm>
            <a:off x="647600" y="3423667"/>
            <a:ext cx="23088900" cy="8967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Machine Learning Ecosystem</a:t>
            </a:r>
            <a:endParaRPr b="1" sz="3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52"/>
          <p:cNvSpPr/>
          <p:nvPr/>
        </p:nvSpPr>
        <p:spPr>
          <a:xfrm>
            <a:off x="831200" y="8268067"/>
            <a:ext cx="22721700" cy="52176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 (Ray)</a:t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272" name="Google Shape;1272;p152"/>
          <p:cNvSpPr/>
          <p:nvPr/>
        </p:nvSpPr>
        <p:spPr>
          <a:xfrm>
            <a:off x="962600" y="8783933"/>
            <a:ext cx="22464900" cy="2687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Libraries</a:t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273" name="Google Shape;1273;p152"/>
          <p:cNvSpPr/>
          <p:nvPr/>
        </p:nvSpPr>
        <p:spPr>
          <a:xfrm>
            <a:off x="1036267" y="9714600"/>
            <a:ext cx="2921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Training</a:t>
            </a:r>
            <a:endParaRPr sz="3700"/>
          </a:p>
        </p:txBody>
      </p:sp>
      <p:sp>
        <p:nvSpPr>
          <p:cNvPr id="1274" name="Google Shape;1274;p152"/>
          <p:cNvSpPr/>
          <p:nvPr/>
        </p:nvSpPr>
        <p:spPr>
          <a:xfrm>
            <a:off x="15543900" y="9714600"/>
            <a:ext cx="31944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</a:rPr>
              <a:t>Data Processing</a:t>
            </a:r>
            <a:endParaRPr sz="3700"/>
          </a:p>
        </p:txBody>
      </p:sp>
      <p:sp>
        <p:nvSpPr>
          <p:cNvPr id="1275" name="Google Shape;1275;p152"/>
          <p:cNvSpPr/>
          <p:nvPr/>
        </p:nvSpPr>
        <p:spPr>
          <a:xfrm>
            <a:off x="8008333" y="97146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Streaming</a:t>
            </a:r>
            <a:endParaRPr sz="3700"/>
          </a:p>
        </p:txBody>
      </p:sp>
      <p:sp>
        <p:nvSpPr>
          <p:cNvPr id="1276" name="Google Shape;1276;p152"/>
          <p:cNvSpPr/>
          <p:nvPr/>
        </p:nvSpPr>
        <p:spPr>
          <a:xfrm>
            <a:off x="11374067" y="9714600"/>
            <a:ext cx="35376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RL</a:t>
            </a:r>
            <a:endParaRPr sz="3700"/>
          </a:p>
        </p:txBody>
      </p:sp>
      <p:sp>
        <p:nvSpPr>
          <p:cNvPr id="1277" name="Google Shape;1277;p152"/>
          <p:cNvSpPr/>
          <p:nvPr/>
        </p:nvSpPr>
        <p:spPr>
          <a:xfrm>
            <a:off x="4547405" y="97146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Model Serving</a:t>
            </a:r>
            <a:endParaRPr sz="3700"/>
          </a:p>
        </p:txBody>
      </p:sp>
      <p:sp>
        <p:nvSpPr>
          <p:cNvPr id="1278" name="Google Shape;1278;p152"/>
          <p:cNvSpPr/>
          <p:nvPr/>
        </p:nvSpPr>
        <p:spPr>
          <a:xfrm>
            <a:off x="19372133" y="9714600"/>
            <a:ext cx="39432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Hyperparameter Search</a:t>
            </a:r>
            <a:endParaRPr sz="3700"/>
          </a:p>
        </p:txBody>
      </p:sp>
      <p:sp>
        <p:nvSpPr>
          <p:cNvPr id="1279" name="Google Shape;1279;p152"/>
          <p:cNvSpPr/>
          <p:nvPr/>
        </p:nvSpPr>
        <p:spPr>
          <a:xfrm>
            <a:off x="15363300" y="154200"/>
            <a:ext cx="35376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Distributed</a:t>
            </a:r>
            <a:r>
              <a:rPr b="1" lang="en-US" sz="3700"/>
              <a:t> System</a:t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280" name="Google Shape;1280;p152"/>
          <p:cNvSpPr/>
          <p:nvPr/>
        </p:nvSpPr>
        <p:spPr>
          <a:xfrm>
            <a:off x="831199" y="154200"/>
            <a:ext cx="33447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281" name="Google Shape;1281;p152"/>
          <p:cNvSpPr/>
          <p:nvPr/>
        </p:nvSpPr>
        <p:spPr>
          <a:xfrm>
            <a:off x="7778733" y="154200"/>
            <a:ext cx="31944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282" name="Google Shape;1282;p152"/>
          <p:cNvSpPr/>
          <p:nvPr/>
        </p:nvSpPr>
        <p:spPr>
          <a:xfrm>
            <a:off x="11190400" y="154200"/>
            <a:ext cx="39432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1283" name="Google Shape;1283;p152"/>
          <p:cNvSpPr/>
          <p:nvPr/>
        </p:nvSpPr>
        <p:spPr>
          <a:xfrm>
            <a:off x="1036267" y="1993000"/>
            <a:ext cx="2921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Training</a:t>
            </a:r>
            <a:endParaRPr sz="3700"/>
          </a:p>
        </p:txBody>
      </p:sp>
      <p:sp>
        <p:nvSpPr>
          <p:cNvPr id="1284" name="Google Shape;1284;p152"/>
          <p:cNvSpPr/>
          <p:nvPr/>
        </p:nvSpPr>
        <p:spPr>
          <a:xfrm>
            <a:off x="15543900" y="1993000"/>
            <a:ext cx="31944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</a:rPr>
              <a:t>Data Processing</a:t>
            </a:r>
            <a:endParaRPr sz="3700"/>
          </a:p>
        </p:txBody>
      </p:sp>
      <p:sp>
        <p:nvSpPr>
          <p:cNvPr id="1285" name="Google Shape;1285;p152"/>
          <p:cNvSpPr/>
          <p:nvPr/>
        </p:nvSpPr>
        <p:spPr>
          <a:xfrm>
            <a:off x="8008333" y="19930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Streaming</a:t>
            </a:r>
            <a:endParaRPr sz="3700"/>
          </a:p>
        </p:txBody>
      </p:sp>
      <p:sp>
        <p:nvSpPr>
          <p:cNvPr id="1286" name="Google Shape;1286;p152"/>
          <p:cNvSpPr/>
          <p:nvPr/>
        </p:nvSpPr>
        <p:spPr>
          <a:xfrm>
            <a:off x="11374067" y="1993000"/>
            <a:ext cx="35376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RL</a:t>
            </a:r>
            <a:endParaRPr sz="3700"/>
          </a:p>
        </p:txBody>
      </p:sp>
      <p:sp>
        <p:nvSpPr>
          <p:cNvPr id="1287" name="Google Shape;1287;p152"/>
          <p:cNvSpPr/>
          <p:nvPr/>
        </p:nvSpPr>
        <p:spPr>
          <a:xfrm>
            <a:off x="4365187" y="154200"/>
            <a:ext cx="31944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288" name="Google Shape;1288;p152"/>
          <p:cNvSpPr/>
          <p:nvPr/>
        </p:nvSpPr>
        <p:spPr>
          <a:xfrm>
            <a:off x="4547405" y="19930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Model Serving</a:t>
            </a:r>
            <a:endParaRPr sz="3700"/>
          </a:p>
        </p:txBody>
      </p:sp>
      <p:sp>
        <p:nvSpPr>
          <p:cNvPr id="1289" name="Google Shape;1289;p152"/>
          <p:cNvSpPr/>
          <p:nvPr/>
        </p:nvSpPr>
        <p:spPr>
          <a:xfrm>
            <a:off x="19130667" y="154200"/>
            <a:ext cx="43248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1290" name="Google Shape;1290;p152"/>
          <p:cNvSpPr/>
          <p:nvPr/>
        </p:nvSpPr>
        <p:spPr>
          <a:xfrm>
            <a:off x="19372133" y="1993000"/>
            <a:ext cx="39432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Hyperparameter Search</a:t>
            </a:r>
            <a:endParaRPr sz="3700"/>
          </a:p>
        </p:txBody>
      </p:sp>
      <p:sp>
        <p:nvSpPr>
          <p:cNvPr id="1291" name="Google Shape;1291;p152"/>
          <p:cNvSpPr txBox="1"/>
          <p:nvPr/>
        </p:nvSpPr>
        <p:spPr>
          <a:xfrm>
            <a:off x="951667" y="3314600"/>
            <a:ext cx="31944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700">
                <a:solidFill>
                  <a:schemeClr val="dk1"/>
                </a:solidFill>
              </a:rPr>
              <a:t>Horovod, Distributed TF, Parameter Server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292" name="Google Shape;1292;p152"/>
          <p:cNvSpPr txBox="1"/>
          <p:nvPr/>
        </p:nvSpPr>
        <p:spPr>
          <a:xfrm>
            <a:off x="4380167" y="3314600"/>
            <a:ext cx="31944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Clipper, TensorFlow Serving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293" name="Google Shape;1293;p152"/>
          <p:cNvSpPr txBox="1"/>
          <p:nvPr/>
        </p:nvSpPr>
        <p:spPr>
          <a:xfrm>
            <a:off x="7785267" y="3314600"/>
            <a:ext cx="31944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Flink, many others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294" name="Google Shape;1294;p152"/>
          <p:cNvSpPr txBox="1"/>
          <p:nvPr/>
        </p:nvSpPr>
        <p:spPr>
          <a:xfrm>
            <a:off x="11190067" y="3314600"/>
            <a:ext cx="39432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Baselines, RLlab, ELF, Coach, TensorForce, ChainerRL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295" name="Google Shape;1295;p152"/>
          <p:cNvSpPr txBox="1"/>
          <p:nvPr/>
        </p:nvSpPr>
        <p:spPr>
          <a:xfrm>
            <a:off x="15363300" y="3314600"/>
            <a:ext cx="35376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MapReduce, Hadoop, Spark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296" name="Google Shape;1296;p152"/>
          <p:cNvSpPr txBox="1"/>
          <p:nvPr/>
        </p:nvSpPr>
        <p:spPr>
          <a:xfrm>
            <a:off x="19372133" y="3314600"/>
            <a:ext cx="39432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Vizier, many internal systems at companies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297" name="Google Shape;1297;p152"/>
          <p:cNvSpPr/>
          <p:nvPr/>
        </p:nvSpPr>
        <p:spPr>
          <a:xfrm>
            <a:off x="9744800" y="5600333"/>
            <a:ext cx="4562400" cy="2220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53"/>
          <p:cNvSpPr/>
          <p:nvPr/>
        </p:nvSpPr>
        <p:spPr>
          <a:xfrm>
            <a:off x="831200" y="8268067"/>
            <a:ext cx="22721700" cy="52176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 (Ray)</a:t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303" name="Google Shape;1303;p153"/>
          <p:cNvSpPr/>
          <p:nvPr/>
        </p:nvSpPr>
        <p:spPr>
          <a:xfrm>
            <a:off x="962600" y="8783933"/>
            <a:ext cx="22464900" cy="2687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Libraries</a:t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304" name="Google Shape;1304;p153"/>
          <p:cNvSpPr/>
          <p:nvPr/>
        </p:nvSpPr>
        <p:spPr>
          <a:xfrm>
            <a:off x="1036267" y="9714600"/>
            <a:ext cx="2921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Training</a:t>
            </a:r>
            <a:endParaRPr sz="3700"/>
          </a:p>
        </p:txBody>
      </p:sp>
      <p:sp>
        <p:nvSpPr>
          <p:cNvPr id="1305" name="Google Shape;1305;p153"/>
          <p:cNvSpPr/>
          <p:nvPr/>
        </p:nvSpPr>
        <p:spPr>
          <a:xfrm>
            <a:off x="15543900" y="9714600"/>
            <a:ext cx="31944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</a:rPr>
              <a:t>Data Processing</a:t>
            </a:r>
            <a:endParaRPr sz="3700"/>
          </a:p>
        </p:txBody>
      </p:sp>
      <p:sp>
        <p:nvSpPr>
          <p:cNvPr id="1306" name="Google Shape;1306;p153"/>
          <p:cNvSpPr/>
          <p:nvPr/>
        </p:nvSpPr>
        <p:spPr>
          <a:xfrm>
            <a:off x="8008333" y="97146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Streaming</a:t>
            </a:r>
            <a:endParaRPr sz="3700"/>
          </a:p>
        </p:txBody>
      </p:sp>
      <p:sp>
        <p:nvSpPr>
          <p:cNvPr id="1307" name="Google Shape;1307;p153"/>
          <p:cNvSpPr/>
          <p:nvPr/>
        </p:nvSpPr>
        <p:spPr>
          <a:xfrm>
            <a:off x="11374067" y="9714600"/>
            <a:ext cx="35376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RL</a:t>
            </a:r>
            <a:endParaRPr sz="3700"/>
          </a:p>
        </p:txBody>
      </p:sp>
      <p:sp>
        <p:nvSpPr>
          <p:cNvPr id="1308" name="Google Shape;1308;p153"/>
          <p:cNvSpPr/>
          <p:nvPr/>
        </p:nvSpPr>
        <p:spPr>
          <a:xfrm>
            <a:off x="4547405" y="97146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Model Serving</a:t>
            </a:r>
            <a:endParaRPr sz="3700"/>
          </a:p>
        </p:txBody>
      </p:sp>
      <p:sp>
        <p:nvSpPr>
          <p:cNvPr id="1309" name="Google Shape;1309;p153"/>
          <p:cNvSpPr/>
          <p:nvPr/>
        </p:nvSpPr>
        <p:spPr>
          <a:xfrm>
            <a:off x="19372133" y="9714600"/>
            <a:ext cx="39432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Hyperparameter Search</a:t>
            </a:r>
            <a:endParaRPr sz="3700"/>
          </a:p>
        </p:txBody>
      </p:sp>
      <p:sp>
        <p:nvSpPr>
          <p:cNvPr id="1310" name="Google Shape;1310;p153"/>
          <p:cNvSpPr/>
          <p:nvPr/>
        </p:nvSpPr>
        <p:spPr>
          <a:xfrm>
            <a:off x="15363300" y="154200"/>
            <a:ext cx="35376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Distributed</a:t>
            </a:r>
            <a:r>
              <a:rPr b="1" lang="en-US" sz="3700"/>
              <a:t> System</a:t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311" name="Google Shape;1311;p153"/>
          <p:cNvSpPr/>
          <p:nvPr/>
        </p:nvSpPr>
        <p:spPr>
          <a:xfrm>
            <a:off x="831199" y="154200"/>
            <a:ext cx="33447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312" name="Google Shape;1312;p153"/>
          <p:cNvSpPr/>
          <p:nvPr/>
        </p:nvSpPr>
        <p:spPr>
          <a:xfrm>
            <a:off x="7778733" y="154200"/>
            <a:ext cx="31944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313" name="Google Shape;1313;p153"/>
          <p:cNvSpPr/>
          <p:nvPr/>
        </p:nvSpPr>
        <p:spPr>
          <a:xfrm>
            <a:off x="11190400" y="154200"/>
            <a:ext cx="39432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1314" name="Google Shape;1314;p153"/>
          <p:cNvSpPr/>
          <p:nvPr/>
        </p:nvSpPr>
        <p:spPr>
          <a:xfrm>
            <a:off x="1036267" y="1993000"/>
            <a:ext cx="2921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Training</a:t>
            </a:r>
            <a:endParaRPr sz="3700"/>
          </a:p>
        </p:txBody>
      </p:sp>
      <p:sp>
        <p:nvSpPr>
          <p:cNvPr id="1315" name="Google Shape;1315;p153"/>
          <p:cNvSpPr/>
          <p:nvPr/>
        </p:nvSpPr>
        <p:spPr>
          <a:xfrm>
            <a:off x="15543900" y="1993000"/>
            <a:ext cx="31944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</a:rPr>
              <a:t>Data Processing</a:t>
            </a:r>
            <a:endParaRPr sz="3700"/>
          </a:p>
        </p:txBody>
      </p:sp>
      <p:sp>
        <p:nvSpPr>
          <p:cNvPr id="1316" name="Google Shape;1316;p153"/>
          <p:cNvSpPr/>
          <p:nvPr/>
        </p:nvSpPr>
        <p:spPr>
          <a:xfrm>
            <a:off x="8008333" y="19930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Streaming</a:t>
            </a:r>
            <a:endParaRPr sz="3700"/>
          </a:p>
        </p:txBody>
      </p:sp>
      <p:sp>
        <p:nvSpPr>
          <p:cNvPr id="1317" name="Google Shape;1317;p153"/>
          <p:cNvSpPr/>
          <p:nvPr/>
        </p:nvSpPr>
        <p:spPr>
          <a:xfrm>
            <a:off x="11374067" y="1993000"/>
            <a:ext cx="35376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RL</a:t>
            </a:r>
            <a:endParaRPr sz="3700"/>
          </a:p>
        </p:txBody>
      </p:sp>
      <p:sp>
        <p:nvSpPr>
          <p:cNvPr id="1318" name="Google Shape;1318;p153"/>
          <p:cNvSpPr/>
          <p:nvPr/>
        </p:nvSpPr>
        <p:spPr>
          <a:xfrm>
            <a:off x="4365187" y="154200"/>
            <a:ext cx="31944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319" name="Google Shape;1319;p153"/>
          <p:cNvSpPr/>
          <p:nvPr/>
        </p:nvSpPr>
        <p:spPr>
          <a:xfrm>
            <a:off x="4547405" y="19930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Model Serving</a:t>
            </a:r>
            <a:endParaRPr sz="3700"/>
          </a:p>
        </p:txBody>
      </p:sp>
      <p:sp>
        <p:nvSpPr>
          <p:cNvPr id="1320" name="Google Shape;1320;p153"/>
          <p:cNvSpPr/>
          <p:nvPr/>
        </p:nvSpPr>
        <p:spPr>
          <a:xfrm>
            <a:off x="19130667" y="154200"/>
            <a:ext cx="43248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1321" name="Google Shape;1321;p153"/>
          <p:cNvSpPr/>
          <p:nvPr/>
        </p:nvSpPr>
        <p:spPr>
          <a:xfrm>
            <a:off x="19372133" y="1993000"/>
            <a:ext cx="39432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Hyperparameter Search</a:t>
            </a:r>
            <a:endParaRPr sz="3700"/>
          </a:p>
        </p:txBody>
      </p:sp>
      <p:sp>
        <p:nvSpPr>
          <p:cNvPr id="1322" name="Google Shape;1322;p153"/>
          <p:cNvSpPr txBox="1"/>
          <p:nvPr/>
        </p:nvSpPr>
        <p:spPr>
          <a:xfrm>
            <a:off x="951667" y="3314600"/>
            <a:ext cx="31944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700">
                <a:solidFill>
                  <a:schemeClr val="dk1"/>
                </a:solidFill>
              </a:rPr>
              <a:t>Horovod, Distributed TF, Parameter Server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323" name="Google Shape;1323;p153"/>
          <p:cNvSpPr txBox="1"/>
          <p:nvPr/>
        </p:nvSpPr>
        <p:spPr>
          <a:xfrm>
            <a:off x="4380167" y="3314600"/>
            <a:ext cx="31944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Clipper, TensorFlow Serving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324" name="Google Shape;1324;p153"/>
          <p:cNvSpPr txBox="1"/>
          <p:nvPr/>
        </p:nvSpPr>
        <p:spPr>
          <a:xfrm>
            <a:off x="7785267" y="3314600"/>
            <a:ext cx="31944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Flink, many others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325" name="Google Shape;1325;p153"/>
          <p:cNvSpPr txBox="1"/>
          <p:nvPr/>
        </p:nvSpPr>
        <p:spPr>
          <a:xfrm>
            <a:off x="11190067" y="3314600"/>
            <a:ext cx="39432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Baselines, RLlab, ELF, Coach, TensorForce, ChainerRL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326" name="Google Shape;1326;p153"/>
          <p:cNvSpPr txBox="1"/>
          <p:nvPr/>
        </p:nvSpPr>
        <p:spPr>
          <a:xfrm>
            <a:off x="15363300" y="3314600"/>
            <a:ext cx="35376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MapReduce, Hadoop, Spark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327" name="Google Shape;1327;p153"/>
          <p:cNvSpPr txBox="1"/>
          <p:nvPr/>
        </p:nvSpPr>
        <p:spPr>
          <a:xfrm>
            <a:off x="19372133" y="3314600"/>
            <a:ext cx="39432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Vizier, many internal systems at companies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328" name="Google Shape;1328;p153"/>
          <p:cNvSpPr/>
          <p:nvPr/>
        </p:nvSpPr>
        <p:spPr>
          <a:xfrm>
            <a:off x="9744800" y="5600333"/>
            <a:ext cx="4562400" cy="2220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53"/>
          <p:cNvSpPr txBox="1"/>
          <p:nvPr/>
        </p:nvSpPr>
        <p:spPr>
          <a:xfrm>
            <a:off x="696800" y="5598533"/>
            <a:ext cx="9657600" cy="2322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/>
              <a:t>This requires a very </a:t>
            </a:r>
            <a:r>
              <a:rPr b="1" lang="en-US" sz="5300"/>
              <a:t>general </a:t>
            </a:r>
            <a:r>
              <a:rPr lang="en-US" sz="5300"/>
              <a:t>underlying distributed system.</a:t>
            </a:r>
            <a:endParaRPr sz="53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54"/>
          <p:cNvSpPr/>
          <p:nvPr/>
        </p:nvSpPr>
        <p:spPr>
          <a:xfrm>
            <a:off x="831200" y="8268067"/>
            <a:ext cx="22721700" cy="52176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 (Ray)</a:t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335" name="Google Shape;1335;p154"/>
          <p:cNvSpPr/>
          <p:nvPr/>
        </p:nvSpPr>
        <p:spPr>
          <a:xfrm>
            <a:off x="962600" y="8783933"/>
            <a:ext cx="22464900" cy="2687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Libraries</a:t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336" name="Google Shape;1336;p154"/>
          <p:cNvSpPr/>
          <p:nvPr/>
        </p:nvSpPr>
        <p:spPr>
          <a:xfrm>
            <a:off x="1036267" y="9714600"/>
            <a:ext cx="2921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Training</a:t>
            </a:r>
            <a:endParaRPr sz="3700"/>
          </a:p>
        </p:txBody>
      </p:sp>
      <p:sp>
        <p:nvSpPr>
          <p:cNvPr id="1337" name="Google Shape;1337;p154"/>
          <p:cNvSpPr/>
          <p:nvPr/>
        </p:nvSpPr>
        <p:spPr>
          <a:xfrm>
            <a:off x="15543900" y="9714600"/>
            <a:ext cx="31944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</a:rPr>
              <a:t>Data Processing</a:t>
            </a:r>
            <a:endParaRPr sz="3700"/>
          </a:p>
        </p:txBody>
      </p:sp>
      <p:sp>
        <p:nvSpPr>
          <p:cNvPr id="1338" name="Google Shape;1338;p154"/>
          <p:cNvSpPr/>
          <p:nvPr/>
        </p:nvSpPr>
        <p:spPr>
          <a:xfrm>
            <a:off x="8008333" y="97146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Streaming</a:t>
            </a:r>
            <a:endParaRPr sz="3700"/>
          </a:p>
        </p:txBody>
      </p:sp>
      <p:sp>
        <p:nvSpPr>
          <p:cNvPr id="1339" name="Google Shape;1339;p154"/>
          <p:cNvSpPr/>
          <p:nvPr/>
        </p:nvSpPr>
        <p:spPr>
          <a:xfrm>
            <a:off x="11374067" y="9714600"/>
            <a:ext cx="35376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RL</a:t>
            </a:r>
            <a:endParaRPr sz="3700"/>
          </a:p>
        </p:txBody>
      </p:sp>
      <p:sp>
        <p:nvSpPr>
          <p:cNvPr id="1340" name="Google Shape;1340;p154"/>
          <p:cNvSpPr/>
          <p:nvPr/>
        </p:nvSpPr>
        <p:spPr>
          <a:xfrm>
            <a:off x="4547405" y="97146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Model Serving</a:t>
            </a:r>
            <a:endParaRPr sz="3700"/>
          </a:p>
        </p:txBody>
      </p:sp>
      <p:sp>
        <p:nvSpPr>
          <p:cNvPr id="1341" name="Google Shape;1341;p154"/>
          <p:cNvSpPr/>
          <p:nvPr/>
        </p:nvSpPr>
        <p:spPr>
          <a:xfrm>
            <a:off x="19372133" y="9714600"/>
            <a:ext cx="39432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Hyperparameter Search</a:t>
            </a:r>
            <a:endParaRPr sz="3700"/>
          </a:p>
        </p:txBody>
      </p:sp>
      <p:sp>
        <p:nvSpPr>
          <p:cNvPr id="1342" name="Google Shape;1342;p154"/>
          <p:cNvSpPr/>
          <p:nvPr/>
        </p:nvSpPr>
        <p:spPr>
          <a:xfrm>
            <a:off x="15363300" y="154200"/>
            <a:ext cx="35376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Distributed</a:t>
            </a:r>
            <a:r>
              <a:rPr b="1" lang="en-US" sz="3700"/>
              <a:t> System</a:t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343" name="Google Shape;1343;p154"/>
          <p:cNvSpPr/>
          <p:nvPr/>
        </p:nvSpPr>
        <p:spPr>
          <a:xfrm>
            <a:off x="831199" y="154200"/>
            <a:ext cx="33447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344" name="Google Shape;1344;p154"/>
          <p:cNvSpPr/>
          <p:nvPr/>
        </p:nvSpPr>
        <p:spPr>
          <a:xfrm>
            <a:off x="7778733" y="154200"/>
            <a:ext cx="31944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345" name="Google Shape;1345;p154"/>
          <p:cNvSpPr/>
          <p:nvPr/>
        </p:nvSpPr>
        <p:spPr>
          <a:xfrm>
            <a:off x="11190400" y="154200"/>
            <a:ext cx="39432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1346" name="Google Shape;1346;p154"/>
          <p:cNvSpPr/>
          <p:nvPr/>
        </p:nvSpPr>
        <p:spPr>
          <a:xfrm>
            <a:off x="1036267" y="1993000"/>
            <a:ext cx="2921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Training</a:t>
            </a:r>
            <a:endParaRPr sz="3700"/>
          </a:p>
        </p:txBody>
      </p:sp>
      <p:sp>
        <p:nvSpPr>
          <p:cNvPr id="1347" name="Google Shape;1347;p154"/>
          <p:cNvSpPr/>
          <p:nvPr/>
        </p:nvSpPr>
        <p:spPr>
          <a:xfrm>
            <a:off x="15543900" y="1993000"/>
            <a:ext cx="31944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</a:rPr>
              <a:t>Data Processing</a:t>
            </a:r>
            <a:endParaRPr sz="3700"/>
          </a:p>
        </p:txBody>
      </p:sp>
      <p:sp>
        <p:nvSpPr>
          <p:cNvPr id="1348" name="Google Shape;1348;p154"/>
          <p:cNvSpPr/>
          <p:nvPr/>
        </p:nvSpPr>
        <p:spPr>
          <a:xfrm>
            <a:off x="8008333" y="19930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Streaming</a:t>
            </a:r>
            <a:endParaRPr sz="3700"/>
          </a:p>
        </p:txBody>
      </p:sp>
      <p:sp>
        <p:nvSpPr>
          <p:cNvPr id="1349" name="Google Shape;1349;p154"/>
          <p:cNvSpPr/>
          <p:nvPr/>
        </p:nvSpPr>
        <p:spPr>
          <a:xfrm>
            <a:off x="11374067" y="1993000"/>
            <a:ext cx="35376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RL</a:t>
            </a:r>
            <a:endParaRPr sz="3700"/>
          </a:p>
        </p:txBody>
      </p:sp>
      <p:sp>
        <p:nvSpPr>
          <p:cNvPr id="1350" name="Google Shape;1350;p154"/>
          <p:cNvSpPr/>
          <p:nvPr/>
        </p:nvSpPr>
        <p:spPr>
          <a:xfrm>
            <a:off x="4365187" y="154200"/>
            <a:ext cx="31944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</p:txBody>
      </p:sp>
      <p:sp>
        <p:nvSpPr>
          <p:cNvPr id="1351" name="Google Shape;1351;p154"/>
          <p:cNvSpPr/>
          <p:nvPr/>
        </p:nvSpPr>
        <p:spPr>
          <a:xfrm>
            <a:off x="4547405" y="1993000"/>
            <a:ext cx="2756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Model Serving</a:t>
            </a:r>
            <a:endParaRPr sz="3700"/>
          </a:p>
        </p:txBody>
      </p:sp>
      <p:sp>
        <p:nvSpPr>
          <p:cNvPr id="1352" name="Google Shape;1352;p154"/>
          <p:cNvSpPr/>
          <p:nvPr/>
        </p:nvSpPr>
        <p:spPr>
          <a:xfrm>
            <a:off x="19130667" y="154200"/>
            <a:ext cx="4324800" cy="4999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Distributed System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1353" name="Google Shape;1353;p154"/>
          <p:cNvSpPr/>
          <p:nvPr/>
        </p:nvSpPr>
        <p:spPr>
          <a:xfrm>
            <a:off x="19372133" y="1993000"/>
            <a:ext cx="39432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Hyperparameter Search</a:t>
            </a:r>
            <a:endParaRPr sz="3700"/>
          </a:p>
        </p:txBody>
      </p:sp>
      <p:sp>
        <p:nvSpPr>
          <p:cNvPr id="1354" name="Google Shape;1354;p154"/>
          <p:cNvSpPr txBox="1"/>
          <p:nvPr/>
        </p:nvSpPr>
        <p:spPr>
          <a:xfrm>
            <a:off x="951667" y="3314600"/>
            <a:ext cx="31944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700">
                <a:solidFill>
                  <a:schemeClr val="dk1"/>
                </a:solidFill>
              </a:rPr>
              <a:t>Horovod, Distributed TF, Parameter Server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355" name="Google Shape;1355;p154"/>
          <p:cNvSpPr txBox="1"/>
          <p:nvPr/>
        </p:nvSpPr>
        <p:spPr>
          <a:xfrm>
            <a:off x="4380167" y="3314600"/>
            <a:ext cx="31944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Clipper, TensorFlow Serving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356" name="Google Shape;1356;p154"/>
          <p:cNvSpPr txBox="1"/>
          <p:nvPr/>
        </p:nvSpPr>
        <p:spPr>
          <a:xfrm>
            <a:off x="7785267" y="3314600"/>
            <a:ext cx="31944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Flink, many others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357" name="Google Shape;1357;p154"/>
          <p:cNvSpPr txBox="1"/>
          <p:nvPr/>
        </p:nvSpPr>
        <p:spPr>
          <a:xfrm>
            <a:off x="11190067" y="3314600"/>
            <a:ext cx="39432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Baselines, RLlab, ELF, Coach, TensorForce, ChainerRL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358" name="Google Shape;1358;p154"/>
          <p:cNvSpPr txBox="1"/>
          <p:nvPr/>
        </p:nvSpPr>
        <p:spPr>
          <a:xfrm>
            <a:off x="15363300" y="3314600"/>
            <a:ext cx="35376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MapReduce, Hadoop, Spark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359" name="Google Shape;1359;p154"/>
          <p:cNvSpPr txBox="1"/>
          <p:nvPr/>
        </p:nvSpPr>
        <p:spPr>
          <a:xfrm>
            <a:off x="19372133" y="3314600"/>
            <a:ext cx="39432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Vizier, many internal systems at companies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360" name="Google Shape;1360;p154"/>
          <p:cNvSpPr/>
          <p:nvPr/>
        </p:nvSpPr>
        <p:spPr>
          <a:xfrm>
            <a:off x="9744800" y="5600333"/>
            <a:ext cx="4562400" cy="2220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154"/>
          <p:cNvSpPr txBox="1"/>
          <p:nvPr/>
        </p:nvSpPr>
        <p:spPr>
          <a:xfrm>
            <a:off x="696800" y="5598533"/>
            <a:ext cx="9657600" cy="2322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/>
              <a:t>This requires a very </a:t>
            </a:r>
            <a:r>
              <a:rPr b="1" lang="en-US" sz="5300"/>
              <a:t>general </a:t>
            </a:r>
            <a:r>
              <a:rPr lang="en-US" sz="5300"/>
              <a:t>underlying distributed system.</a:t>
            </a:r>
            <a:endParaRPr sz="5300"/>
          </a:p>
        </p:txBody>
      </p:sp>
      <p:sp>
        <p:nvSpPr>
          <p:cNvPr id="1362" name="Google Shape;1362;p154"/>
          <p:cNvSpPr txBox="1"/>
          <p:nvPr/>
        </p:nvSpPr>
        <p:spPr>
          <a:xfrm>
            <a:off x="13332733" y="5598533"/>
            <a:ext cx="10848000" cy="2322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/>
              <a:t>Generality</a:t>
            </a:r>
            <a:r>
              <a:rPr lang="en-US" sz="5300"/>
              <a:t> comes from </a:t>
            </a:r>
            <a:r>
              <a:rPr b="1" lang="en-US" sz="5300"/>
              <a:t>tasks (functions) </a:t>
            </a:r>
            <a:r>
              <a:rPr lang="en-US" sz="5300"/>
              <a:t>and </a:t>
            </a:r>
            <a:r>
              <a:rPr b="1" lang="en-US" sz="5300"/>
              <a:t>actors (classes).</a:t>
            </a:r>
            <a:endParaRPr b="1" sz="53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55"/>
          <p:cNvSpPr txBox="1"/>
          <p:nvPr>
            <p:ph type="title"/>
          </p:nvPr>
        </p:nvSpPr>
        <p:spPr>
          <a:xfrm>
            <a:off x="1219200" y="483540"/>
            <a:ext cx="219456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A1FE"/>
              </a:buClr>
              <a:buSzPts val="5600"/>
              <a:buFont typeface="Arial"/>
              <a:buNone/>
            </a:pPr>
            <a:r>
              <a:rPr lang="en-US"/>
              <a:t>Use Case: Online Machine Learning</a:t>
            </a:r>
            <a:endParaRPr b="1">
              <a:solidFill>
                <a:srgbClr val="13A1FE"/>
              </a:solidFill>
            </a:endParaRPr>
          </a:p>
        </p:txBody>
      </p:sp>
      <p:sp>
        <p:nvSpPr>
          <p:cNvPr id="1368" name="Google Shape;1368;p155"/>
          <p:cNvSpPr txBox="1"/>
          <p:nvPr>
            <p:ph idx="1" type="body"/>
          </p:nvPr>
        </p:nvSpPr>
        <p:spPr>
          <a:xfrm>
            <a:off x="8090116" y="7160216"/>
            <a:ext cx="15074400" cy="60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 sz="4000"/>
              <a:t>3 min, streaming + model training, from feature / label to model output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000"/>
              <a:buChar char="•"/>
            </a:pPr>
            <a:r>
              <a:rPr lang="en-US" sz="4000"/>
              <a:t>5 min, streaming + training + serving, from feature / label to model deploy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000"/>
              <a:buChar char="•"/>
            </a:pPr>
            <a:r>
              <a:rPr lang="en-US" sz="4000"/>
              <a:t>5% CTR improvement comparing to offline model; 1% CTR improvement comparing to blink solution</a:t>
            </a:r>
            <a:endParaRPr/>
          </a:p>
        </p:txBody>
      </p:sp>
      <p:pic>
        <p:nvPicPr>
          <p:cNvPr id="1369" name="Google Shape;1369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8924" y="2183756"/>
            <a:ext cx="5004739" cy="1049523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pic>
        <p:nvPicPr>
          <p:cNvPr id="1370" name="Google Shape;1370;p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0302" y="2183756"/>
            <a:ext cx="15947486" cy="3639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56"/>
          <p:cNvSpPr txBox="1"/>
          <p:nvPr>
            <p:ph idx="2" type="body"/>
          </p:nvPr>
        </p:nvSpPr>
        <p:spPr>
          <a:xfrm>
            <a:off x="1276350" y="3230977"/>
            <a:ext cx="11109600" cy="82944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u="sng"/>
              <a:t>Functions -&gt; Tasks</a:t>
            </a:r>
            <a:endParaRPr sz="4500" u="sng"/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/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795DA3"/>
              </a:solidFill>
              <a:highlight>
                <a:srgbClr val="F9CB9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read_array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  # read array “a” from “file”</a:t>
            </a:r>
            <a:endParaRPr>
              <a:solidFill>
                <a:srgbClr val="A5A5A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795DA3"/>
              </a:solidFill>
              <a:highlight>
                <a:srgbClr val="F9CB9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4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np.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(a, b)</a:t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/>
          </a:p>
        </p:txBody>
      </p:sp>
      <p:sp>
        <p:nvSpPr>
          <p:cNvPr id="1376" name="Google Shape;1376;p156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Ray API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57"/>
          <p:cNvSpPr txBox="1"/>
          <p:nvPr>
            <p:ph idx="2" type="body"/>
          </p:nvPr>
        </p:nvSpPr>
        <p:spPr>
          <a:xfrm>
            <a:off x="1276350" y="3230977"/>
            <a:ext cx="11109600" cy="82944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u="sng"/>
              <a:t>Functions -&gt; Tasks</a:t>
            </a:r>
            <a:endParaRPr sz="4500" u="sng"/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/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endParaRPr sz="4500">
              <a:solidFill>
                <a:srgbClr val="24292E"/>
              </a:solidFill>
              <a:highlight>
                <a:srgbClr val="F9CB9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read_array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  # read array “a” from “file”</a:t>
            </a:r>
            <a:endParaRPr>
              <a:solidFill>
                <a:srgbClr val="A5A5A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endParaRPr sz="4500">
              <a:solidFill>
                <a:srgbClr val="24292E"/>
              </a:solidFill>
              <a:highlight>
                <a:srgbClr val="F9CB9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4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np.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(a, b)</a:t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/>
          </a:p>
        </p:txBody>
      </p:sp>
      <p:sp>
        <p:nvSpPr>
          <p:cNvPr id="1382" name="Google Shape;1382;p157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Ray API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58"/>
          <p:cNvSpPr txBox="1"/>
          <p:nvPr>
            <p:ph idx="2" type="body"/>
          </p:nvPr>
        </p:nvSpPr>
        <p:spPr>
          <a:xfrm>
            <a:off x="1276350" y="3230977"/>
            <a:ext cx="11109600" cy="82944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u="sng"/>
              <a:t>Functions -&gt; Tasks</a:t>
            </a:r>
            <a:endParaRPr sz="4500" u="sng"/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/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endParaRPr>
              <a:solidFill>
                <a:srgbClr val="24292E"/>
              </a:solidFill>
              <a:highlight>
                <a:srgbClr val="F9CB9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read_array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(file):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  # read array “a” from “file”</a:t>
            </a:r>
            <a:endParaRPr>
              <a:solidFill>
                <a:srgbClr val="A5A5A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endParaRPr>
              <a:solidFill>
                <a:srgbClr val="24292E"/>
              </a:solidFill>
              <a:highlight>
                <a:srgbClr val="F9CB9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np.add(a, b)</a:t>
            </a:r>
            <a:endParaRPr>
              <a:solidFill>
                <a:srgbClr val="795DA3"/>
              </a:solidFill>
              <a:highlight>
                <a:srgbClr val="F9CB9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4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id1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read_array</a:t>
            </a:r>
            <a:r>
              <a:rPr lang="en-US" sz="4500">
                <a:solidFill>
                  <a:srgbClr val="24292E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.remote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sz="4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/>
          </a:p>
        </p:txBody>
      </p:sp>
      <p:sp>
        <p:nvSpPr>
          <p:cNvPr id="1388" name="Google Shape;1388;p158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Ray API</a:t>
            </a:r>
            <a:endParaRPr/>
          </a:p>
        </p:txBody>
      </p:sp>
      <p:sp>
        <p:nvSpPr>
          <p:cNvPr id="1389" name="Google Shape;1389;p158"/>
          <p:cNvSpPr/>
          <p:nvPr/>
        </p:nvSpPr>
        <p:spPr>
          <a:xfrm>
            <a:off x="13361773" y="6683632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90" name="Google Shape;1390;p158"/>
          <p:cNvCxnSpPr>
            <a:stCxn id="1391" idx="4"/>
            <a:endCxn id="1389" idx="0"/>
          </p:cNvCxnSpPr>
          <p:nvPr/>
        </p:nvCxnSpPr>
        <p:spPr>
          <a:xfrm>
            <a:off x="14053723" y="5994232"/>
            <a:ext cx="0" cy="689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92" name="Google Shape;1392;p158"/>
          <p:cNvSpPr/>
          <p:nvPr/>
        </p:nvSpPr>
        <p:spPr>
          <a:xfrm>
            <a:off x="11467050" y="5236675"/>
            <a:ext cx="4589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59"/>
          <p:cNvSpPr txBox="1"/>
          <p:nvPr>
            <p:ph idx="2" type="body"/>
          </p:nvPr>
        </p:nvSpPr>
        <p:spPr>
          <a:xfrm>
            <a:off x="1276350" y="3230977"/>
            <a:ext cx="11109600" cy="82944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u="sng"/>
              <a:t>Functions -&gt; Tasks</a:t>
            </a:r>
            <a:endParaRPr sz="4500" u="sng"/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/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endParaRPr>
              <a:solidFill>
                <a:srgbClr val="24292E"/>
              </a:solidFill>
              <a:highlight>
                <a:srgbClr val="F9CB9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read_array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(file):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  # read array “a” from “file”</a:t>
            </a:r>
            <a:endParaRPr>
              <a:solidFill>
                <a:srgbClr val="A5A5A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endParaRPr>
              <a:solidFill>
                <a:srgbClr val="24292E"/>
              </a:solidFill>
              <a:highlight>
                <a:srgbClr val="F9CB9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np.add(a, b)</a:t>
            </a:r>
            <a:endParaRPr>
              <a:solidFill>
                <a:srgbClr val="795DA3"/>
              </a:solidFill>
              <a:highlight>
                <a:srgbClr val="F9CB9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4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id1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read_array</a:t>
            </a:r>
            <a:r>
              <a:rPr lang="en-US" sz="4500">
                <a:solidFill>
                  <a:srgbClr val="24292E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.remote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sz="4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4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id2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read_array</a:t>
            </a:r>
            <a:r>
              <a:rPr lang="en-US" sz="4500">
                <a:solidFill>
                  <a:srgbClr val="24292E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.remote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sz="4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/>
          </a:p>
        </p:txBody>
      </p:sp>
      <p:sp>
        <p:nvSpPr>
          <p:cNvPr id="1398" name="Google Shape;1398;p159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Ray API</a:t>
            </a:r>
            <a:endParaRPr/>
          </a:p>
        </p:txBody>
      </p:sp>
      <p:sp>
        <p:nvSpPr>
          <p:cNvPr id="1399" name="Google Shape;1399;p159"/>
          <p:cNvSpPr/>
          <p:nvPr/>
        </p:nvSpPr>
        <p:spPr>
          <a:xfrm>
            <a:off x="13361773" y="6683632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p159"/>
          <p:cNvSpPr/>
          <p:nvPr/>
        </p:nvSpPr>
        <p:spPr>
          <a:xfrm>
            <a:off x="17542885" y="6683632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1" name="Google Shape;1401;p159"/>
          <p:cNvSpPr/>
          <p:nvPr/>
        </p:nvSpPr>
        <p:spPr>
          <a:xfrm>
            <a:off x="12597001" y="5236667"/>
            <a:ext cx="29136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zeros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Google Shape;1402;p159"/>
          <p:cNvSpPr/>
          <p:nvPr/>
        </p:nvSpPr>
        <p:spPr>
          <a:xfrm>
            <a:off x="16847269" y="5236667"/>
            <a:ext cx="27753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zeros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03" name="Google Shape;1403;p159"/>
          <p:cNvCxnSpPr>
            <a:stCxn id="1401" idx="4"/>
            <a:endCxn id="1399" idx="0"/>
          </p:cNvCxnSpPr>
          <p:nvPr/>
        </p:nvCxnSpPr>
        <p:spPr>
          <a:xfrm>
            <a:off x="14053801" y="5994167"/>
            <a:ext cx="0" cy="689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04" name="Google Shape;1404;p159"/>
          <p:cNvCxnSpPr>
            <a:stCxn id="1402" idx="4"/>
            <a:endCxn id="1400" idx="0"/>
          </p:cNvCxnSpPr>
          <p:nvPr/>
        </p:nvCxnSpPr>
        <p:spPr>
          <a:xfrm>
            <a:off x="18234919" y="5994167"/>
            <a:ext cx="0" cy="689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05" name="Google Shape;1405;p159"/>
          <p:cNvSpPr/>
          <p:nvPr/>
        </p:nvSpPr>
        <p:spPr>
          <a:xfrm>
            <a:off x="11467050" y="5236675"/>
            <a:ext cx="4589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159"/>
          <p:cNvSpPr/>
          <p:nvPr/>
        </p:nvSpPr>
        <p:spPr>
          <a:xfrm>
            <a:off x="16267650" y="5236675"/>
            <a:ext cx="4589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160"/>
          <p:cNvSpPr txBox="1"/>
          <p:nvPr>
            <p:ph idx="2" type="body"/>
          </p:nvPr>
        </p:nvSpPr>
        <p:spPr>
          <a:xfrm>
            <a:off x="1276350" y="3230977"/>
            <a:ext cx="11109600" cy="82944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u="sng"/>
              <a:t>Functions -&gt; Tasks</a:t>
            </a:r>
            <a:endParaRPr sz="4500" u="sng"/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/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endParaRPr>
              <a:solidFill>
                <a:srgbClr val="24292E"/>
              </a:solidFill>
              <a:highlight>
                <a:srgbClr val="F9CB9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read_array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(file):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  # read array “a” from “file”</a:t>
            </a:r>
            <a:endParaRPr>
              <a:solidFill>
                <a:srgbClr val="A5A5A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endParaRPr>
              <a:solidFill>
                <a:srgbClr val="24292E"/>
              </a:solidFill>
              <a:highlight>
                <a:srgbClr val="F9CB9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np.add(a, b)</a:t>
            </a:r>
            <a:endParaRPr>
              <a:solidFill>
                <a:srgbClr val="795DA3"/>
              </a:solidFill>
              <a:highlight>
                <a:srgbClr val="F9CB9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4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id1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read_array</a:t>
            </a:r>
            <a:r>
              <a:rPr lang="en-US" sz="4500">
                <a:solidFill>
                  <a:srgbClr val="24292E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.remote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sz="4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4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id2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read_array</a:t>
            </a:r>
            <a:r>
              <a:rPr lang="en-US" sz="4500">
                <a:solidFill>
                  <a:srgbClr val="24292E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.remote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sz="4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4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id3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US" sz="4500">
                <a:solidFill>
                  <a:srgbClr val="24292E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.remote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4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id1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4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id2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/>
          </a:p>
        </p:txBody>
      </p:sp>
      <p:sp>
        <p:nvSpPr>
          <p:cNvPr id="1412" name="Google Shape;1412;p160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Ray API</a:t>
            </a:r>
            <a:endParaRPr/>
          </a:p>
        </p:txBody>
      </p:sp>
      <p:sp>
        <p:nvSpPr>
          <p:cNvPr id="1413" name="Google Shape;1413;p160"/>
          <p:cNvSpPr/>
          <p:nvPr/>
        </p:nvSpPr>
        <p:spPr>
          <a:xfrm>
            <a:off x="13361773" y="6683632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4" name="Google Shape;1414;p160"/>
          <p:cNvSpPr/>
          <p:nvPr/>
        </p:nvSpPr>
        <p:spPr>
          <a:xfrm>
            <a:off x="17542885" y="6683632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160"/>
          <p:cNvSpPr/>
          <p:nvPr/>
        </p:nvSpPr>
        <p:spPr>
          <a:xfrm>
            <a:off x="15449549" y="9601757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160"/>
          <p:cNvSpPr/>
          <p:nvPr/>
        </p:nvSpPr>
        <p:spPr>
          <a:xfrm>
            <a:off x="14872901" y="8256963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17" name="Google Shape;1417;p160"/>
          <p:cNvCxnSpPr>
            <a:stCxn id="1418" idx="4"/>
            <a:endCxn id="1413" idx="0"/>
          </p:cNvCxnSpPr>
          <p:nvPr/>
        </p:nvCxnSpPr>
        <p:spPr>
          <a:xfrm>
            <a:off x="14053723" y="5994232"/>
            <a:ext cx="0" cy="689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19" name="Google Shape;1419;p160"/>
          <p:cNvCxnSpPr>
            <a:stCxn id="1413" idx="2"/>
            <a:endCxn id="1416" idx="1"/>
          </p:cNvCxnSpPr>
          <p:nvPr/>
        </p:nvCxnSpPr>
        <p:spPr>
          <a:xfrm>
            <a:off x="14053723" y="7573132"/>
            <a:ext cx="1190700" cy="7947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20" name="Google Shape;1420;p160"/>
          <p:cNvCxnSpPr>
            <a:stCxn id="1414" idx="2"/>
            <a:endCxn id="1416" idx="7"/>
          </p:cNvCxnSpPr>
          <p:nvPr/>
        </p:nvCxnSpPr>
        <p:spPr>
          <a:xfrm flipH="1">
            <a:off x="17039035" y="7573132"/>
            <a:ext cx="1195800" cy="7947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21" name="Google Shape;1421;p160"/>
          <p:cNvCxnSpPr>
            <a:stCxn id="1422" idx="4"/>
            <a:endCxn id="1414" idx="0"/>
          </p:cNvCxnSpPr>
          <p:nvPr/>
        </p:nvCxnSpPr>
        <p:spPr>
          <a:xfrm>
            <a:off x="18234835" y="5994232"/>
            <a:ext cx="0" cy="689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23" name="Google Shape;1423;p160"/>
          <p:cNvCxnSpPr>
            <a:stCxn id="1416" idx="4"/>
            <a:endCxn id="1415" idx="0"/>
          </p:cNvCxnSpPr>
          <p:nvPr/>
        </p:nvCxnSpPr>
        <p:spPr>
          <a:xfrm flipH="1">
            <a:off x="16141451" y="9014463"/>
            <a:ext cx="300" cy="587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24" name="Google Shape;1424;p160"/>
          <p:cNvSpPr/>
          <p:nvPr/>
        </p:nvSpPr>
        <p:spPr>
          <a:xfrm>
            <a:off x="11467050" y="5236675"/>
            <a:ext cx="4589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160"/>
          <p:cNvSpPr/>
          <p:nvPr/>
        </p:nvSpPr>
        <p:spPr>
          <a:xfrm>
            <a:off x="16267650" y="5236675"/>
            <a:ext cx="4589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61"/>
          <p:cNvSpPr txBox="1"/>
          <p:nvPr>
            <p:ph idx="2" type="body"/>
          </p:nvPr>
        </p:nvSpPr>
        <p:spPr>
          <a:xfrm>
            <a:off x="1276350" y="3230977"/>
            <a:ext cx="11109600" cy="82944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u="sng"/>
              <a:t>Functions -&gt; Tasks</a:t>
            </a:r>
            <a:endParaRPr sz="4500" u="sng"/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/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endParaRPr>
              <a:solidFill>
                <a:srgbClr val="24292E"/>
              </a:solidFill>
              <a:highlight>
                <a:srgbClr val="F9CB9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read_array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(file):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  # read array “a” from “file”</a:t>
            </a:r>
            <a:endParaRPr>
              <a:solidFill>
                <a:srgbClr val="A5A5A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endParaRPr>
              <a:solidFill>
                <a:srgbClr val="24292E"/>
              </a:solidFill>
              <a:highlight>
                <a:srgbClr val="F9CB9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np.add(a, b)</a:t>
            </a:r>
            <a:endParaRPr>
              <a:solidFill>
                <a:srgbClr val="795DA3"/>
              </a:solidFill>
              <a:highlight>
                <a:srgbClr val="F9CB9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4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id1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read_array</a:t>
            </a:r>
            <a:r>
              <a:rPr lang="en-US" sz="4500">
                <a:solidFill>
                  <a:srgbClr val="24292E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.remote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sz="4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4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id2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read_array</a:t>
            </a:r>
            <a:r>
              <a:rPr lang="en-US" sz="4500">
                <a:solidFill>
                  <a:srgbClr val="24292E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.remote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sz="4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4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id3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US" sz="4500">
                <a:solidFill>
                  <a:srgbClr val="24292E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.remote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4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id1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4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id2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24292E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ray.get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4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id3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4500"/>
          </a:p>
        </p:txBody>
      </p:sp>
      <p:sp>
        <p:nvSpPr>
          <p:cNvPr id="1431" name="Google Shape;1431;p161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Ray API</a:t>
            </a:r>
            <a:endParaRPr/>
          </a:p>
        </p:txBody>
      </p:sp>
      <p:sp>
        <p:nvSpPr>
          <p:cNvPr id="1432" name="Google Shape;1432;p161"/>
          <p:cNvSpPr/>
          <p:nvPr/>
        </p:nvSpPr>
        <p:spPr>
          <a:xfrm>
            <a:off x="13361773" y="6683632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161"/>
          <p:cNvSpPr/>
          <p:nvPr/>
        </p:nvSpPr>
        <p:spPr>
          <a:xfrm>
            <a:off x="17542885" y="6683632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4" name="Google Shape;1434;p161"/>
          <p:cNvSpPr/>
          <p:nvPr/>
        </p:nvSpPr>
        <p:spPr>
          <a:xfrm>
            <a:off x="15449549" y="9601757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161"/>
          <p:cNvSpPr/>
          <p:nvPr/>
        </p:nvSpPr>
        <p:spPr>
          <a:xfrm>
            <a:off x="11467050" y="5236675"/>
            <a:ext cx="4589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6" name="Google Shape;1436;p161"/>
          <p:cNvSpPr/>
          <p:nvPr/>
        </p:nvSpPr>
        <p:spPr>
          <a:xfrm>
            <a:off x="14872901" y="8256963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7" name="Google Shape;1437;p161"/>
          <p:cNvCxnSpPr>
            <a:stCxn id="1432" idx="2"/>
            <a:endCxn id="1436" idx="1"/>
          </p:cNvCxnSpPr>
          <p:nvPr/>
        </p:nvCxnSpPr>
        <p:spPr>
          <a:xfrm>
            <a:off x="14053723" y="7573132"/>
            <a:ext cx="1190700" cy="7947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38" name="Google Shape;1438;p161"/>
          <p:cNvCxnSpPr>
            <a:stCxn id="1433" idx="2"/>
            <a:endCxn id="1436" idx="7"/>
          </p:cNvCxnSpPr>
          <p:nvPr/>
        </p:nvCxnSpPr>
        <p:spPr>
          <a:xfrm flipH="1">
            <a:off x="17039035" y="7573132"/>
            <a:ext cx="1195800" cy="7947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39" name="Google Shape;1439;p161"/>
          <p:cNvCxnSpPr>
            <a:stCxn id="1436" idx="4"/>
            <a:endCxn id="1434" idx="0"/>
          </p:cNvCxnSpPr>
          <p:nvPr/>
        </p:nvCxnSpPr>
        <p:spPr>
          <a:xfrm flipH="1">
            <a:off x="16141451" y="9014463"/>
            <a:ext cx="300" cy="587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40" name="Google Shape;1440;p161"/>
          <p:cNvSpPr/>
          <p:nvPr/>
        </p:nvSpPr>
        <p:spPr>
          <a:xfrm>
            <a:off x="16267650" y="5236675"/>
            <a:ext cx="4589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1" name="Google Shape;1441;p161"/>
          <p:cNvCxnSpPr/>
          <p:nvPr/>
        </p:nvCxnSpPr>
        <p:spPr>
          <a:xfrm>
            <a:off x="14053801" y="5994167"/>
            <a:ext cx="0" cy="689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42" name="Google Shape;1442;p161"/>
          <p:cNvCxnSpPr/>
          <p:nvPr/>
        </p:nvCxnSpPr>
        <p:spPr>
          <a:xfrm>
            <a:off x="18234919" y="5994167"/>
            <a:ext cx="0" cy="689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26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7500">
                <a:solidFill>
                  <a:schemeClr val="dk1"/>
                </a:solidFill>
              </a:rPr>
              <a:t>The Machine Learning Ecosystem</a:t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7" name="Google Shape;887;p126"/>
          <p:cNvSpPr/>
          <p:nvPr/>
        </p:nvSpPr>
        <p:spPr>
          <a:xfrm>
            <a:off x="647600" y="3423667"/>
            <a:ext cx="23088900" cy="8967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Machine Learning Ecosystem</a:t>
            </a:r>
            <a:endParaRPr b="1" sz="3700"/>
          </a:p>
        </p:txBody>
      </p:sp>
      <p:sp>
        <p:nvSpPr>
          <p:cNvPr id="888" name="Google Shape;888;p126"/>
          <p:cNvSpPr/>
          <p:nvPr/>
        </p:nvSpPr>
        <p:spPr>
          <a:xfrm>
            <a:off x="1036267" y="5853800"/>
            <a:ext cx="2921700" cy="1321500"/>
          </a:xfrm>
          <a:prstGeom prst="rect">
            <a:avLst/>
          </a:prstGeom>
          <a:solidFill>
            <a:srgbClr val="FFF2CC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3700"/>
              <a:t>Training</a:t>
            </a:r>
            <a:endParaRPr sz="37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62"/>
          <p:cNvSpPr txBox="1"/>
          <p:nvPr>
            <p:ph idx="1" type="body"/>
          </p:nvPr>
        </p:nvSpPr>
        <p:spPr>
          <a:xfrm>
            <a:off x="13192963" y="3230033"/>
            <a:ext cx="10413600" cy="82959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dk1"/>
                </a:solidFill>
              </a:rPr>
              <a:t>Classes -&gt; Actors</a:t>
            </a:r>
            <a:endParaRPr b="1" u="sng">
              <a:solidFill>
                <a:schemeClr val="dk1"/>
              </a:solidFill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48" name="Google Shape;1448;p162"/>
          <p:cNvSpPr txBox="1"/>
          <p:nvPr>
            <p:ph idx="2" type="body"/>
          </p:nvPr>
        </p:nvSpPr>
        <p:spPr>
          <a:xfrm>
            <a:off x="1276350" y="3230977"/>
            <a:ext cx="11109600" cy="82944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u="sng"/>
              <a:t>Functions -&gt; Tasks</a:t>
            </a:r>
            <a:endParaRPr sz="4500" u="sng"/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/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endParaRPr>
              <a:solidFill>
                <a:srgbClr val="24292E"/>
              </a:solidFill>
              <a:highlight>
                <a:srgbClr val="F9CB9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read_array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(file):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  # read array “a” from “file”</a:t>
            </a:r>
            <a:endParaRPr>
              <a:solidFill>
                <a:srgbClr val="A5A5A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endParaRPr>
              <a:solidFill>
                <a:srgbClr val="24292E"/>
              </a:solidFill>
              <a:highlight>
                <a:srgbClr val="F9CB9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np.add(a, b)</a:t>
            </a:r>
            <a:endParaRPr>
              <a:solidFill>
                <a:srgbClr val="795DA3"/>
              </a:solidFill>
              <a:highlight>
                <a:srgbClr val="F9CB9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4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id1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read_array</a:t>
            </a:r>
            <a:r>
              <a:rPr lang="en-US" sz="4500">
                <a:solidFill>
                  <a:srgbClr val="24292E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.remote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sz="4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4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id2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read_array</a:t>
            </a:r>
            <a:r>
              <a:rPr lang="en-US" sz="4500">
                <a:solidFill>
                  <a:srgbClr val="24292E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.remote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sz="4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4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id3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US" sz="4500">
                <a:solidFill>
                  <a:srgbClr val="24292E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.remote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4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id1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4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id2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24292E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ray.get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4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id3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4500"/>
          </a:p>
        </p:txBody>
      </p:sp>
      <p:sp>
        <p:nvSpPr>
          <p:cNvPr id="1449" name="Google Shape;1449;p162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Ray API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63"/>
          <p:cNvSpPr txBox="1"/>
          <p:nvPr>
            <p:ph idx="1" type="body"/>
          </p:nvPr>
        </p:nvSpPr>
        <p:spPr>
          <a:xfrm>
            <a:off x="13192963" y="3230033"/>
            <a:ext cx="10413600" cy="82959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dk1"/>
                </a:solidFill>
              </a:rPr>
              <a:t>Classes -&gt; Actors</a:t>
            </a:r>
            <a:endParaRPr b="1" u="sng">
              <a:solidFill>
                <a:schemeClr val="dk1"/>
              </a:solidFill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r>
              <a:rPr b="1" lang="en-US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(num_gpus=1)</a:t>
            </a:r>
            <a:endParaRPr b="1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.value </a:t>
            </a: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.value </a:t>
            </a: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.value</a:t>
            </a:r>
            <a:endParaRPr/>
          </a:p>
        </p:txBody>
      </p:sp>
      <p:sp>
        <p:nvSpPr>
          <p:cNvPr id="1455" name="Google Shape;1455;p163"/>
          <p:cNvSpPr txBox="1"/>
          <p:nvPr>
            <p:ph idx="2" type="body"/>
          </p:nvPr>
        </p:nvSpPr>
        <p:spPr>
          <a:xfrm>
            <a:off x="1276350" y="3230977"/>
            <a:ext cx="11109600" cy="82944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u="sng"/>
              <a:t>Functions -&gt; Tasks</a:t>
            </a:r>
            <a:endParaRPr sz="4500" u="sng"/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/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endParaRPr>
              <a:solidFill>
                <a:srgbClr val="24292E"/>
              </a:solidFill>
              <a:highlight>
                <a:srgbClr val="F9CB9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read_array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(file):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  # read array “a” from “file”</a:t>
            </a:r>
            <a:endParaRPr>
              <a:solidFill>
                <a:srgbClr val="A5A5A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endParaRPr>
              <a:solidFill>
                <a:srgbClr val="24292E"/>
              </a:solidFill>
              <a:highlight>
                <a:srgbClr val="F9CB9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np.add(a, b)</a:t>
            </a:r>
            <a:endParaRPr>
              <a:solidFill>
                <a:srgbClr val="795DA3"/>
              </a:solidFill>
              <a:highlight>
                <a:srgbClr val="F9CB9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4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id1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read_array</a:t>
            </a:r>
            <a:r>
              <a:rPr lang="en-US" sz="4500">
                <a:solidFill>
                  <a:srgbClr val="24292E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.remote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sz="4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4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id2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read_array</a:t>
            </a:r>
            <a:r>
              <a:rPr lang="en-US" sz="4500">
                <a:solidFill>
                  <a:srgbClr val="24292E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.remote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sz="4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4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id3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US" sz="4500">
                <a:solidFill>
                  <a:srgbClr val="24292E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.remote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4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id1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4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id2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24292E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ray.get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4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id3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4500"/>
          </a:p>
        </p:txBody>
      </p:sp>
      <p:sp>
        <p:nvSpPr>
          <p:cNvPr id="1456" name="Google Shape;1456;p163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Ray API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64"/>
          <p:cNvSpPr txBox="1"/>
          <p:nvPr>
            <p:ph idx="1" type="body"/>
          </p:nvPr>
        </p:nvSpPr>
        <p:spPr>
          <a:xfrm>
            <a:off x="13192963" y="3230033"/>
            <a:ext cx="10413600" cy="82959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dk1"/>
                </a:solidFill>
              </a:rPr>
              <a:t>Classes -&gt; Actors</a:t>
            </a:r>
            <a:endParaRPr b="1" u="sng">
              <a:solidFill>
                <a:schemeClr val="dk1"/>
              </a:solidFill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r>
              <a:rPr b="1" lang="en-US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(num_gpus=1)</a:t>
            </a:r>
            <a:endParaRPr b="1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.value </a:t>
            </a: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.value </a:t>
            </a: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.value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Counter</a:t>
            </a:r>
            <a:r>
              <a:rPr lang="en-US">
                <a:solidFill>
                  <a:srgbClr val="24292E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.remote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id4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c.inc</a:t>
            </a:r>
            <a:r>
              <a:rPr lang="en-US">
                <a:solidFill>
                  <a:srgbClr val="24292E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.remote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id5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c.inc</a:t>
            </a:r>
            <a:r>
              <a:rPr lang="en-US">
                <a:solidFill>
                  <a:srgbClr val="24292E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.remote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4292E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ray.get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b="1" lang="en-US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id4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id5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/>
          </a:p>
        </p:txBody>
      </p:sp>
      <p:sp>
        <p:nvSpPr>
          <p:cNvPr id="1462" name="Google Shape;1462;p164"/>
          <p:cNvSpPr txBox="1"/>
          <p:nvPr>
            <p:ph idx="2" type="body"/>
          </p:nvPr>
        </p:nvSpPr>
        <p:spPr>
          <a:xfrm>
            <a:off x="1276350" y="3230977"/>
            <a:ext cx="11109600" cy="82944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u="sng"/>
              <a:t>Functions -&gt; Tasks</a:t>
            </a:r>
            <a:endParaRPr sz="4500" u="sng"/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/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endParaRPr>
              <a:solidFill>
                <a:srgbClr val="24292E"/>
              </a:solidFill>
              <a:highlight>
                <a:srgbClr val="F9CB9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read_array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(file):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  # read array “a” from “file”</a:t>
            </a:r>
            <a:endParaRPr>
              <a:solidFill>
                <a:srgbClr val="A5A5A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endParaRPr>
              <a:solidFill>
                <a:srgbClr val="24292E"/>
              </a:solidFill>
              <a:highlight>
                <a:srgbClr val="F9CB9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np.add(a, b)</a:t>
            </a:r>
            <a:endParaRPr>
              <a:solidFill>
                <a:srgbClr val="795DA3"/>
              </a:solidFill>
              <a:highlight>
                <a:srgbClr val="F9CB9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4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id1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read_array</a:t>
            </a:r>
            <a:r>
              <a:rPr lang="en-US" sz="4500">
                <a:solidFill>
                  <a:srgbClr val="24292E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.remote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sz="4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4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id2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read_array</a:t>
            </a:r>
            <a:r>
              <a:rPr lang="en-US" sz="4500">
                <a:solidFill>
                  <a:srgbClr val="24292E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.remote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sz="4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4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id3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US" sz="4500">
                <a:solidFill>
                  <a:srgbClr val="24292E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.remote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4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id1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4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id2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24292E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ray.get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4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id3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4500"/>
          </a:p>
        </p:txBody>
      </p:sp>
      <p:sp>
        <p:nvSpPr>
          <p:cNvPr id="1463" name="Google Shape;1463;p164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Ray API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65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Parallelism Example: Tree Reduction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66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Parallelism Example: Tree Reduction</a:t>
            </a:r>
            <a:endParaRPr/>
          </a:p>
        </p:txBody>
      </p:sp>
      <p:sp>
        <p:nvSpPr>
          <p:cNvPr id="1474" name="Google Shape;1474;p166"/>
          <p:cNvSpPr txBox="1"/>
          <p:nvPr>
            <p:ph idx="1" type="body"/>
          </p:nvPr>
        </p:nvSpPr>
        <p:spPr>
          <a:xfrm>
            <a:off x="0" y="12564733"/>
            <a:ext cx="10140900" cy="103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None/>
            </a:pPr>
            <a:r>
              <a:rPr lang="en-US"/>
              <a:t>Add a bunch of values (2 at a time).</a:t>
            </a:r>
            <a:endParaRPr/>
          </a:p>
        </p:txBody>
      </p:sp>
      <p:sp>
        <p:nvSpPr>
          <p:cNvPr id="1475" name="Google Shape;1475;p166"/>
          <p:cNvSpPr/>
          <p:nvPr/>
        </p:nvSpPr>
        <p:spPr>
          <a:xfrm>
            <a:off x="5099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p166"/>
          <p:cNvSpPr/>
          <p:nvPr/>
        </p:nvSpPr>
        <p:spPr>
          <a:xfrm>
            <a:off x="6927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7" name="Google Shape;1477;p166"/>
          <p:cNvSpPr/>
          <p:nvPr/>
        </p:nvSpPr>
        <p:spPr>
          <a:xfrm>
            <a:off x="8756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8" name="Google Shape;1478;p166"/>
          <p:cNvSpPr/>
          <p:nvPr/>
        </p:nvSpPr>
        <p:spPr>
          <a:xfrm>
            <a:off x="105855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166"/>
          <p:cNvSpPr/>
          <p:nvPr/>
        </p:nvSpPr>
        <p:spPr>
          <a:xfrm>
            <a:off x="124143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166"/>
          <p:cNvSpPr/>
          <p:nvPr/>
        </p:nvSpPr>
        <p:spPr>
          <a:xfrm>
            <a:off x="14243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166"/>
          <p:cNvSpPr/>
          <p:nvPr/>
        </p:nvSpPr>
        <p:spPr>
          <a:xfrm>
            <a:off x="16071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2" name="Google Shape;1482;p166"/>
          <p:cNvSpPr/>
          <p:nvPr/>
        </p:nvSpPr>
        <p:spPr>
          <a:xfrm>
            <a:off x="17900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8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67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Parallelism Example: Tree Reduction</a:t>
            </a:r>
            <a:endParaRPr/>
          </a:p>
        </p:txBody>
      </p:sp>
      <p:sp>
        <p:nvSpPr>
          <p:cNvPr id="1488" name="Google Shape;1488;p167"/>
          <p:cNvSpPr txBox="1"/>
          <p:nvPr>
            <p:ph idx="1" type="body"/>
          </p:nvPr>
        </p:nvSpPr>
        <p:spPr>
          <a:xfrm>
            <a:off x="0" y="12564733"/>
            <a:ext cx="10140900" cy="103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None/>
            </a:pPr>
            <a:r>
              <a:rPr lang="en-US"/>
              <a:t>Add a bunch of values (2 at a time).</a:t>
            </a:r>
            <a:endParaRPr/>
          </a:p>
        </p:txBody>
      </p:sp>
      <p:sp>
        <p:nvSpPr>
          <p:cNvPr id="1489" name="Google Shape;1489;p167"/>
          <p:cNvSpPr/>
          <p:nvPr/>
        </p:nvSpPr>
        <p:spPr>
          <a:xfrm>
            <a:off x="5099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0" name="Google Shape;1490;p167"/>
          <p:cNvSpPr/>
          <p:nvPr/>
        </p:nvSpPr>
        <p:spPr>
          <a:xfrm>
            <a:off x="6927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1" name="Google Shape;1491;p167"/>
          <p:cNvSpPr/>
          <p:nvPr/>
        </p:nvSpPr>
        <p:spPr>
          <a:xfrm>
            <a:off x="8756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2" name="Google Shape;1492;p167"/>
          <p:cNvSpPr/>
          <p:nvPr/>
        </p:nvSpPr>
        <p:spPr>
          <a:xfrm>
            <a:off x="105855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3" name="Google Shape;1493;p167"/>
          <p:cNvSpPr/>
          <p:nvPr/>
        </p:nvSpPr>
        <p:spPr>
          <a:xfrm>
            <a:off x="124143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4" name="Google Shape;1494;p167"/>
          <p:cNvSpPr/>
          <p:nvPr/>
        </p:nvSpPr>
        <p:spPr>
          <a:xfrm>
            <a:off x="14243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5" name="Google Shape;1495;p167"/>
          <p:cNvSpPr/>
          <p:nvPr/>
        </p:nvSpPr>
        <p:spPr>
          <a:xfrm>
            <a:off x="16071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6" name="Google Shape;1496;p167"/>
          <p:cNvSpPr/>
          <p:nvPr/>
        </p:nvSpPr>
        <p:spPr>
          <a:xfrm>
            <a:off x="17900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8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7" name="Google Shape;1497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00" y="8469800"/>
            <a:ext cx="7620000" cy="3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68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Parallelism Example: Tree Reduction</a:t>
            </a:r>
            <a:endParaRPr/>
          </a:p>
        </p:txBody>
      </p:sp>
      <p:sp>
        <p:nvSpPr>
          <p:cNvPr id="1503" name="Google Shape;1503;p168"/>
          <p:cNvSpPr txBox="1"/>
          <p:nvPr>
            <p:ph idx="1" type="body"/>
          </p:nvPr>
        </p:nvSpPr>
        <p:spPr>
          <a:xfrm>
            <a:off x="0" y="12564733"/>
            <a:ext cx="10140900" cy="103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None/>
            </a:pPr>
            <a:r>
              <a:rPr lang="en-US"/>
              <a:t>Add a bunch of values (2 at a time).</a:t>
            </a:r>
            <a:endParaRPr/>
          </a:p>
        </p:txBody>
      </p:sp>
      <p:sp>
        <p:nvSpPr>
          <p:cNvPr id="1504" name="Google Shape;1504;p168"/>
          <p:cNvSpPr/>
          <p:nvPr/>
        </p:nvSpPr>
        <p:spPr>
          <a:xfrm>
            <a:off x="6351194" y="41610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05" name="Google Shape;1505;p168"/>
          <p:cNvCxnSpPr>
            <a:stCxn id="1506" idx="2"/>
            <a:endCxn id="1504" idx="1"/>
          </p:cNvCxnSpPr>
          <p:nvPr/>
        </p:nvCxnSpPr>
        <p:spPr>
          <a:xfrm>
            <a:off x="5791123" y="3526265"/>
            <a:ext cx="931800" cy="74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07" name="Google Shape;1507;p168"/>
          <p:cNvCxnSpPr>
            <a:stCxn id="1508" idx="2"/>
            <a:endCxn id="1504" idx="0"/>
          </p:cNvCxnSpPr>
          <p:nvPr/>
        </p:nvCxnSpPr>
        <p:spPr>
          <a:xfrm>
            <a:off x="7619923" y="3526265"/>
            <a:ext cx="0" cy="63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06" name="Google Shape;1506;p168"/>
          <p:cNvSpPr/>
          <p:nvPr/>
        </p:nvSpPr>
        <p:spPr>
          <a:xfrm>
            <a:off x="5099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8" name="Google Shape;1508;p168"/>
          <p:cNvSpPr/>
          <p:nvPr/>
        </p:nvSpPr>
        <p:spPr>
          <a:xfrm>
            <a:off x="6927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9" name="Google Shape;1509;p168"/>
          <p:cNvSpPr/>
          <p:nvPr/>
        </p:nvSpPr>
        <p:spPr>
          <a:xfrm>
            <a:off x="8756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0" name="Google Shape;1510;p168"/>
          <p:cNvSpPr/>
          <p:nvPr/>
        </p:nvSpPr>
        <p:spPr>
          <a:xfrm>
            <a:off x="105855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1" name="Google Shape;1511;p168"/>
          <p:cNvSpPr/>
          <p:nvPr/>
        </p:nvSpPr>
        <p:spPr>
          <a:xfrm>
            <a:off x="124143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p168"/>
          <p:cNvSpPr/>
          <p:nvPr/>
        </p:nvSpPr>
        <p:spPr>
          <a:xfrm>
            <a:off x="14243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3" name="Google Shape;1513;p168"/>
          <p:cNvSpPr/>
          <p:nvPr/>
        </p:nvSpPr>
        <p:spPr>
          <a:xfrm>
            <a:off x="16071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4" name="Google Shape;1514;p168"/>
          <p:cNvSpPr/>
          <p:nvPr/>
        </p:nvSpPr>
        <p:spPr>
          <a:xfrm>
            <a:off x="17900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8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5" name="Google Shape;1515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00" y="8469800"/>
            <a:ext cx="7620000" cy="3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69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Parallelism Example: Tree Reduction</a:t>
            </a:r>
            <a:endParaRPr/>
          </a:p>
        </p:txBody>
      </p:sp>
      <p:sp>
        <p:nvSpPr>
          <p:cNvPr id="1521" name="Google Shape;1521;p169"/>
          <p:cNvSpPr txBox="1"/>
          <p:nvPr>
            <p:ph idx="1" type="body"/>
          </p:nvPr>
        </p:nvSpPr>
        <p:spPr>
          <a:xfrm>
            <a:off x="0" y="12564733"/>
            <a:ext cx="10140900" cy="103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None/>
            </a:pPr>
            <a:r>
              <a:rPr lang="en-US"/>
              <a:t>Add a bunch of values (2 at a time).</a:t>
            </a:r>
            <a:endParaRPr/>
          </a:p>
        </p:txBody>
      </p:sp>
      <p:sp>
        <p:nvSpPr>
          <p:cNvPr id="1522" name="Google Shape;1522;p169"/>
          <p:cNvSpPr/>
          <p:nvPr/>
        </p:nvSpPr>
        <p:spPr>
          <a:xfrm>
            <a:off x="6004416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3" name="Google Shape;1523;p169"/>
          <p:cNvSpPr/>
          <p:nvPr/>
        </p:nvSpPr>
        <p:spPr>
          <a:xfrm>
            <a:off x="6351194" y="41610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24" name="Google Shape;1524;p169"/>
          <p:cNvCxnSpPr>
            <a:stCxn id="1525" idx="2"/>
            <a:endCxn id="1523" idx="1"/>
          </p:cNvCxnSpPr>
          <p:nvPr/>
        </p:nvCxnSpPr>
        <p:spPr>
          <a:xfrm>
            <a:off x="5791123" y="3526265"/>
            <a:ext cx="931800" cy="74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26" name="Google Shape;1526;p169"/>
          <p:cNvCxnSpPr>
            <a:stCxn id="1527" idx="2"/>
            <a:endCxn id="1523" idx="0"/>
          </p:cNvCxnSpPr>
          <p:nvPr/>
        </p:nvCxnSpPr>
        <p:spPr>
          <a:xfrm>
            <a:off x="7619923" y="3526265"/>
            <a:ext cx="0" cy="63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28" name="Google Shape;1528;p169"/>
          <p:cNvCxnSpPr>
            <a:stCxn id="1523" idx="3"/>
            <a:endCxn id="1522" idx="0"/>
          </p:cNvCxnSpPr>
          <p:nvPr/>
        </p:nvCxnSpPr>
        <p:spPr>
          <a:xfrm flipH="1">
            <a:off x="6696432" y="4807596"/>
            <a:ext cx="26400" cy="74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25" name="Google Shape;1525;p169"/>
          <p:cNvSpPr/>
          <p:nvPr/>
        </p:nvSpPr>
        <p:spPr>
          <a:xfrm>
            <a:off x="5099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7" name="Google Shape;1527;p169"/>
          <p:cNvSpPr/>
          <p:nvPr/>
        </p:nvSpPr>
        <p:spPr>
          <a:xfrm>
            <a:off x="6927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Google Shape;1529;p169"/>
          <p:cNvSpPr/>
          <p:nvPr/>
        </p:nvSpPr>
        <p:spPr>
          <a:xfrm>
            <a:off x="8756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Google Shape;1530;p169"/>
          <p:cNvSpPr/>
          <p:nvPr/>
        </p:nvSpPr>
        <p:spPr>
          <a:xfrm>
            <a:off x="105855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169"/>
          <p:cNvSpPr/>
          <p:nvPr/>
        </p:nvSpPr>
        <p:spPr>
          <a:xfrm>
            <a:off x="124143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Google Shape;1532;p169"/>
          <p:cNvSpPr/>
          <p:nvPr/>
        </p:nvSpPr>
        <p:spPr>
          <a:xfrm>
            <a:off x="14243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3" name="Google Shape;1533;p169"/>
          <p:cNvSpPr/>
          <p:nvPr/>
        </p:nvSpPr>
        <p:spPr>
          <a:xfrm>
            <a:off x="16071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4" name="Google Shape;1534;p169"/>
          <p:cNvSpPr/>
          <p:nvPr/>
        </p:nvSpPr>
        <p:spPr>
          <a:xfrm>
            <a:off x="17900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8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5" name="Google Shape;1535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00" y="8469800"/>
            <a:ext cx="7620000" cy="3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170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Parallelism Example: Tree Reduction</a:t>
            </a:r>
            <a:endParaRPr/>
          </a:p>
        </p:txBody>
      </p:sp>
      <p:sp>
        <p:nvSpPr>
          <p:cNvPr id="1541" name="Google Shape;1541;p170"/>
          <p:cNvSpPr txBox="1"/>
          <p:nvPr>
            <p:ph idx="1" type="body"/>
          </p:nvPr>
        </p:nvSpPr>
        <p:spPr>
          <a:xfrm>
            <a:off x="0" y="12564733"/>
            <a:ext cx="10140900" cy="103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None/>
            </a:pPr>
            <a:r>
              <a:rPr lang="en-US"/>
              <a:t>Add a bunch of values (2 at a time).</a:t>
            </a:r>
            <a:endParaRPr/>
          </a:p>
        </p:txBody>
      </p:sp>
      <p:sp>
        <p:nvSpPr>
          <p:cNvPr id="1542" name="Google Shape;1542;p170"/>
          <p:cNvSpPr/>
          <p:nvPr/>
        </p:nvSpPr>
        <p:spPr>
          <a:xfrm>
            <a:off x="6004416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3" name="Google Shape;1543;p170"/>
          <p:cNvSpPr/>
          <p:nvPr/>
        </p:nvSpPr>
        <p:spPr>
          <a:xfrm>
            <a:off x="6351194" y="41610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44" name="Google Shape;1544;p170"/>
          <p:cNvCxnSpPr>
            <a:stCxn id="1545" idx="2"/>
            <a:endCxn id="1543" idx="1"/>
          </p:cNvCxnSpPr>
          <p:nvPr/>
        </p:nvCxnSpPr>
        <p:spPr>
          <a:xfrm>
            <a:off x="5791123" y="3526265"/>
            <a:ext cx="931800" cy="74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46" name="Google Shape;1546;p170"/>
          <p:cNvCxnSpPr>
            <a:stCxn id="1547" idx="2"/>
            <a:endCxn id="1543" idx="0"/>
          </p:cNvCxnSpPr>
          <p:nvPr/>
        </p:nvCxnSpPr>
        <p:spPr>
          <a:xfrm>
            <a:off x="7619923" y="3526265"/>
            <a:ext cx="0" cy="63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48" name="Google Shape;1548;p170"/>
          <p:cNvCxnSpPr>
            <a:stCxn id="1543" idx="3"/>
            <a:endCxn id="1542" idx="0"/>
          </p:cNvCxnSpPr>
          <p:nvPr/>
        </p:nvCxnSpPr>
        <p:spPr>
          <a:xfrm flipH="1">
            <a:off x="6696432" y="4807596"/>
            <a:ext cx="26400" cy="74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45" name="Google Shape;1545;p170"/>
          <p:cNvSpPr/>
          <p:nvPr/>
        </p:nvSpPr>
        <p:spPr>
          <a:xfrm>
            <a:off x="5099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170"/>
          <p:cNvSpPr/>
          <p:nvPr/>
        </p:nvSpPr>
        <p:spPr>
          <a:xfrm>
            <a:off x="6927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9" name="Google Shape;1549;p170"/>
          <p:cNvSpPr/>
          <p:nvPr/>
        </p:nvSpPr>
        <p:spPr>
          <a:xfrm>
            <a:off x="8756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0" name="Google Shape;1550;p170"/>
          <p:cNvSpPr/>
          <p:nvPr/>
        </p:nvSpPr>
        <p:spPr>
          <a:xfrm>
            <a:off x="105855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1" name="Google Shape;1551;p170"/>
          <p:cNvSpPr/>
          <p:nvPr/>
        </p:nvSpPr>
        <p:spPr>
          <a:xfrm>
            <a:off x="124143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2" name="Google Shape;1552;p170"/>
          <p:cNvSpPr/>
          <p:nvPr/>
        </p:nvSpPr>
        <p:spPr>
          <a:xfrm>
            <a:off x="14243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3" name="Google Shape;1553;p170"/>
          <p:cNvSpPr/>
          <p:nvPr/>
        </p:nvSpPr>
        <p:spPr>
          <a:xfrm>
            <a:off x="16071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4" name="Google Shape;1554;p170"/>
          <p:cNvSpPr/>
          <p:nvPr/>
        </p:nvSpPr>
        <p:spPr>
          <a:xfrm>
            <a:off x="17900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8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5" name="Google Shape;1555;p170"/>
          <p:cNvCxnSpPr>
            <a:stCxn id="1549" idx="2"/>
            <a:endCxn id="1556" idx="0"/>
          </p:cNvCxnSpPr>
          <p:nvPr/>
        </p:nvCxnSpPr>
        <p:spPr>
          <a:xfrm>
            <a:off x="9448723" y="3526265"/>
            <a:ext cx="0" cy="2057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56" name="Google Shape;1556;p170"/>
          <p:cNvSpPr/>
          <p:nvPr/>
        </p:nvSpPr>
        <p:spPr>
          <a:xfrm>
            <a:off x="8179994" y="5583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7" name="Google Shape;1557;p170"/>
          <p:cNvCxnSpPr>
            <a:stCxn id="1542" idx="3"/>
            <a:endCxn id="1556" idx="2"/>
          </p:cNvCxnSpPr>
          <p:nvPr/>
        </p:nvCxnSpPr>
        <p:spPr>
          <a:xfrm flipH="1" rot="10800000">
            <a:off x="7388316" y="5962041"/>
            <a:ext cx="791700" cy="36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558" name="Google Shape;1558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00" y="8469800"/>
            <a:ext cx="7620000" cy="3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171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Parallelism Example: Tree Reduction</a:t>
            </a:r>
            <a:endParaRPr/>
          </a:p>
        </p:txBody>
      </p:sp>
      <p:sp>
        <p:nvSpPr>
          <p:cNvPr id="1564" name="Google Shape;1564;p171"/>
          <p:cNvSpPr txBox="1"/>
          <p:nvPr>
            <p:ph idx="1" type="body"/>
          </p:nvPr>
        </p:nvSpPr>
        <p:spPr>
          <a:xfrm>
            <a:off x="0" y="12564733"/>
            <a:ext cx="10140900" cy="103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None/>
            </a:pPr>
            <a:r>
              <a:rPr lang="en-US"/>
              <a:t>Add a bunch of values (2 at a time).</a:t>
            </a:r>
            <a:endParaRPr/>
          </a:p>
        </p:txBody>
      </p:sp>
      <p:sp>
        <p:nvSpPr>
          <p:cNvPr id="1565" name="Google Shape;1565;p171"/>
          <p:cNvSpPr/>
          <p:nvPr/>
        </p:nvSpPr>
        <p:spPr>
          <a:xfrm>
            <a:off x="6004416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6" name="Google Shape;1566;p171"/>
          <p:cNvSpPr/>
          <p:nvPr/>
        </p:nvSpPr>
        <p:spPr>
          <a:xfrm>
            <a:off x="6351194" y="41610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67" name="Google Shape;1567;p171"/>
          <p:cNvCxnSpPr>
            <a:stCxn id="1568" idx="2"/>
            <a:endCxn id="1566" idx="1"/>
          </p:cNvCxnSpPr>
          <p:nvPr/>
        </p:nvCxnSpPr>
        <p:spPr>
          <a:xfrm>
            <a:off x="5791123" y="3526265"/>
            <a:ext cx="931800" cy="74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69" name="Google Shape;1569;p171"/>
          <p:cNvCxnSpPr>
            <a:stCxn id="1570" idx="2"/>
            <a:endCxn id="1566" idx="0"/>
          </p:cNvCxnSpPr>
          <p:nvPr/>
        </p:nvCxnSpPr>
        <p:spPr>
          <a:xfrm>
            <a:off x="7619923" y="3526265"/>
            <a:ext cx="0" cy="63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71" name="Google Shape;1571;p171"/>
          <p:cNvCxnSpPr>
            <a:stCxn id="1566" idx="3"/>
            <a:endCxn id="1565" idx="0"/>
          </p:cNvCxnSpPr>
          <p:nvPr/>
        </p:nvCxnSpPr>
        <p:spPr>
          <a:xfrm flipH="1">
            <a:off x="6696432" y="4807596"/>
            <a:ext cx="26400" cy="74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68" name="Google Shape;1568;p171"/>
          <p:cNvSpPr/>
          <p:nvPr/>
        </p:nvSpPr>
        <p:spPr>
          <a:xfrm>
            <a:off x="5099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0" name="Google Shape;1570;p171"/>
          <p:cNvSpPr/>
          <p:nvPr/>
        </p:nvSpPr>
        <p:spPr>
          <a:xfrm>
            <a:off x="6927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Google Shape;1572;p171"/>
          <p:cNvSpPr/>
          <p:nvPr/>
        </p:nvSpPr>
        <p:spPr>
          <a:xfrm>
            <a:off x="8756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Google Shape;1573;p171"/>
          <p:cNvSpPr/>
          <p:nvPr/>
        </p:nvSpPr>
        <p:spPr>
          <a:xfrm>
            <a:off x="105855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4" name="Google Shape;1574;p171"/>
          <p:cNvSpPr/>
          <p:nvPr/>
        </p:nvSpPr>
        <p:spPr>
          <a:xfrm>
            <a:off x="124143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5" name="Google Shape;1575;p171"/>
          <p:cNvSpPr/>
          <p:nvPr/>
        </p:nvSpPr>
        <p:spPr>
          <a:xfrm>
            <a:off x="14243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Google Shape;1576;p171"/>
          <p:cNvSpPr/>
          <p:nvPr/>
        </p:nvSpPr>
        <p:spPr>
          <a:xfrm>
            <a:off x="16071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171"/>
          <p:cNvSpPr/>
          <p:nvPr/>
        </p:nvSpPr>
        <p:spPr>
          <a:xfrm>
            <a:off x="17900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8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78" name="Google Shape;1578;p171"/>
          <p:cNvCxnSpPr>
            <a:stCxn id="1572" idx="2"/>
            <a:endCxn id="1579" idx="0"/>
          </p:cNvCxnSpPr>
          <p:nvPr/>
        </p:nvCxnSpPr>
        <p:spPr>
          <a:xfrm>
            <a:off x="9448723" y="3526265"/>
            <a:ext cx="0" cy="2057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79" name="Google Shape;1579;p171"/>
          <p:cNvSpPr/>
          <p:nvPr/>
        </p:nvSpPr>
        <p:spPr>
          <a:xfrm>
            <a:off x="8179994" y="5583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0" name="Google Shape;1580;p171"/>
          <p:cNvCxnSpPr>
            <a:stCxn id="1565" idx="3"/>
            <a:endCxn id="1579" idx="2"/>
          </p:cNvCxnSpPr>
          <p:nvPr/>
        </p:nvCxnSpPr>
        <p:spPr>
          <a:xfrm flipH="1" rot="10800000">
            <a:off x="7388316" y="5962041"/>
            <a:ext cx="791700" cy="36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81" name="Google Shape;1581;p171"/>
          <p:cNvSpPr/>
          <p:nvPr/>
        </p:nvSpPr>
        <p:spPr>
          <a:xfrm>
            <a:off x="7838016" y="6887557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2" name="Google Shape;1582;p171"/>
          <p:cNvCxnSpPr>
            <a:stCxn id="1579" idx="3"/>
            <a:endCxn id="1581" idx="0"/>
          </p:cNvCxnSpPr>
          <p:nvPr/>
        </p:nvCxnSpPr>
        <p:spPr>
          <a:xfrm flipH="1">
            <a:off x="8530032" y="6229996"/>
            <a:ext cx="21600" cy="657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583" name="Google Shape;1583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00" y="8469800"/>
            <a:ext cx="7620000" cy="3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27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7500">
                <a:solidFill>
                  <a:schemeClr val="dk1"/>
                </a:solidFill>
              </a:rPr>
              <a:t>The Machine Learning Ecosystem</a:t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4" name="Google Shape;894;p127"/>
          <p:cNvSpPr/>
          <p:nvPr/>
        </p:nvSpPr>
        <p:spPr>
          <a:xfrm>
            <a:off x="647600" y="3423667"/>
            <a:ext cx="23088900" cy="8967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Machine Learning Ecosystem</a:t>
            </a:r>
            <a:endParaRPr b="1" sz="3700"/>
          </a:p>
        </p:txBody>
      </p:sp>
      <p:pic>
        <p:nvPicPr>
          <p:cNvPr id="895" name="Google Shape;895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5188" y="2870799"/>
            <a:ext cx="12332869" cy="728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6" name="Google Shape;896;p127"/>
          <p:cNvSpPr/>
          <p:nvPr/>
        </p:nvSpPr>
        <p:spPr>
          <a:xfrm>
            <a:off x="1036267" y="5853800"/>
            <a:ext cx="2921700" cy="1321500"/>
          </a:xfrm>
          <a:prstGeom prst="rect">
            <a:avLst/>
          </a:prstGeom>
          <a:solidFill>
            <a:srgbClr val="FFF2CC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3700"/>
              <a:t>Training</a:t>
            </a:r>
            <a:endParaRPr sz="37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172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Parallelism Example: Tree Reduction</a:t>
            </a:r>
            <a:endParaRPr/>
          </a:p>
        </p:txBody>
      </p:sp>
      <p:sp>
        <p:nvSpPr>
          <p:cNvPr id="1589" name="Google Shape;1589;p172"/>
          <p:cNvSpPr txBox="1"/>
          <p:nvPr>
            <p:ph idx="1" type="body"/>
          </p:nvPr>
        </p:nvSpPr>
        <p:spPr>
          <a:xfrm>
            <a:off x="0" y="12564733"/>
            <a:ext cx="10140900" cy="103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None/>
            </a:pPr>
            <a:r>
              <a:rPr lang="en-US"/>
              <a:t>Add a bunch of values (2 at a time).</a:t>
            </a:r>
            <a:endParaRPr/>
          </a:p>
        </p:txBody>
      </p:sp>
      <p:sp>
        <p:nvSpPr>
          <p:cNvPr id="1590" name="Google Shape;1590;p172"/>
          <p:cNvSpPr/>
          <p:nvPr/>
        </p:nvSpPr>
        <p:spPr>
          <a:xfrm>
            <a:off x="6004416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Google Shape;1591;p172"/>
          <p:cNvSpPr/>
          <p:nvPr/>
        </p:nvSpPr>
        <p:spPr>
          <a:xfrm>
            <a:off x="6351194" y="41610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2" name="Google Shape;1592;p172"/>
          <p:cNvCxnSpPr>
            <a:stCxn id="1593" idx="2"/>
            <a:endCxn id="1591" idx="1"/>
          </p:cNvCxnSpPr>
          <p:nvPr/>
        </p:nvCxnSpPr>
        <p:spPr>
          <a:xfrm>
            <a:off x="5791123" y="3526265"/>
            <a:ext cx="931800" cy="74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94" name="Google Shape;1594;p172"/>
          <p:cNvCxnSpPr>
            <a:stCxn id="1595" idx="2"/>
            <a:endCxn id="1591" idx="0"/>
          </p:cNvCxnSpPr>
          <p:nvPr/>
        </p:nvCxnSpPr>
        <p:spPr>
          <a:xfrm>
            <a:off x="7619923" y="3526265"/>
            <a:ext cx="0" cy="63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96" name="Google Shape;1596;p172"/>
          <p:cNvCxnSpPr>
            <a:stCxn id="1591" idx="3"/>
            <a:endCxn id="1590" idx="0"/>
          </p:cNvCxnSpPr>
          <p:nvPr/>
        </p:nvCxnSpPr>
        <p:spPr>
          <a:xfrm flipH="1">
            <a:off x="6696432" y="4807596"/>
            <a:ext cx="26400" cy="74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93" name="Google Shape;1593;p172"/>
          <p:cNvSpPr/>
          <p:nvPr/>
        </p:nvSpPr>
        <p:spPr>
          <a:xfrm>
            <a:off x="5099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5" name="Google Shape;1595;p172"/>
          <p:cNvSpPr/>
          <p:nvPr/>
        </p:nvSpPr>
        <p:spPr>
          <a:xfrm>
            <a:off x="6927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7" name="Google Shape;1597;p172"/>
          <p:cNvSpPr/>
          <p:nvPr/>
        </p:nvSpPr>
        <p:spPr>
          <a:xfrm>
            <a:off x="8756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8" name="Google Shape;1598;p172"/>
          <p:cNvSpPr/>
          <p:nvPr/>
        </p:nvSpPr>
        <p:spPr>
          <a:xfrm>
            <a:off x="105855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9" name="Google Shape;1599;p172"/>
          <p:cNvSpPr/>
          <p:nvPr/>
        </p:nvSpPr>
        <p:spPr>
          <a:xfrm>
            <a:off x="124143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0" name="Google Shape;1600;p172"/>
          <p:cNvSpPr/>
          <p:nvPr/>
        </p:nvSpPr>
        <p:spPr>
          <a:xfrm>
            <a:off x="14243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1" name="Google Shape;1601;p172"/>
          <p:cNvSpPr/>
          <p:nvPr/>
        </p:nvSpPr>
        <p:spPr>
          <a:xfrm>
            <a:off x="16071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p172"/>
          <p:cNvSpPr/>
          <p:nvPr/>
        </p:nvSpPr>
        <p:spPr>
          <a:xfrm>
            <a:off x="17900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8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03" name="Google Shape;1603;p172"/>
          <p:cNvCxnSpPr>
            <a:stCxn id="1597" idx="2"/>
            <a:endCxn id="1604" idx="0"/>
          </p:cNvCxnSpPr>
          <p:nvPr/>
        </p:nvCxnSpPr>
        <p:spPr>
          <a:xfrm>
            <a:off x="9448723" y="3526265"/>
            <a:ext cx="0" cy="2057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05" name="Google Shape;1605;p172"/>
          <p:cNvCxnSpPr>
            <a:stCxn id="1598" idx="2"/>
            <a:endCxn id="1606" idx="0"/>
          </p:cNvCxnSpPr>
          <p:nvPr/>
        </p:nvCxnSpPr>
        <p:spPr>
          <a:xfrm>
            <a:off x="11277523" y="3526265"/>
            <a:ext cx="0" cy="3437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04" name="Google Shape;1604;p172"/>
          <p:cNvSpPr/>
          <p:nvPr/>
        </p:nvSpPr>
        <p:spPr>
          <a:xfrm>
            <a:off x="8179994" y="5583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07" name="Google Shape;1607;p172"/>
          <p:cNvCxnSpPr>
            <a:stCxn id="1590" idx="3"/>
            <a:endCxn id="1604" idx="2"/>
          </p:cNvCxnSpPr>
          <p:nvPr/>
        </p:nvCxnSpPr>
        <p:spPr>
          <a:xfrm flipH="1" rot="10800000">
            <a:off x="7388316" y="5962041"/>
            <a:ext cx="791700" cy="36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08" name="Google Shape;1608;p172"/>
          <p:cNvSpPr/>
          <p:nvPr/>
        </p:nvSpPr>
        <p:spPr>
          <a:xfrm>
            <a:off x="7838016" y="6887557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09" name="Google Shape;1609;p172"/>
          <p:cNvCxnSpPr>
            <a:stCxn id="1604" idx="3"/>
            <a:endCxn id="1608" idx="0"/>
          </p:cNvCxnSpPr>
          <p:nvPr/>
        </p:nvCxnSpPr>
        <p:spPr>
          <a:xfrm flipH="1">
            <a:off x="8530032" y="6229996"/>
            <a:ext cx="21600" cy="657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06" name="Google Shape;1606;p172"/>
          <p:cNvSpPr/>
          <p:nvPr/>
        </p:nvSpPr>
        <p:spPr>
          <a:xfrm>
            <a:off x="10008794" y="6963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0" name="Google Shape;1610;p172"/>
          <p:cNvCxnSpPr>
            <a:stCxn id="1608" idx="3"/>
            <a:endCxn id="1606" idx="2"/>
          </p:cNvCxnSpPr>
          <p:nvPr/>
        </p:nvCxnSpPr>
        <p:spPr>
          <a:xfrm>
            <a:off x="9221916" y="7332307"/>
            <a:ext cx="786900" cy="9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611" name="Google Shape;1611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00" y="8469800"/>
            <a:ext cx="7620000" cy="3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173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Parallelism Example: Tree Reduction</a:t>
            </a:r>
            <a:endParaRPr/>
          </a:p>
        </p:txBody>
      </p:sp>
      <p:sp>
        <p:nvSpPr>
          <p:cNvPr id="1617" name="Google Shape;1617;p173"/>
          <p:cNvSpPr txBox="1"/>
          <p:nvPr>
            <p:ph idx="1" type="body"/>
          </p:nvPr>
        </p:nvSpPr>
        <p:spPr>
          <a:xfrm>
            <a:off x="0" y="12564733"/>
            <a:ext cx="10140900" cy="103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None/>
            </a:pPr>
            <a:r>
              <a:rPr lang="en-US"/>
              <a:t>Add a bunch of values (2 at a time).</a:t>
            </a:r>
            <a:endParaRPr/>
          </a:p>
        </p:txBody>
      </p:sp>
      <p:sp>
        <p:nvSpPr>
          <p:cNvPr id="1618" name="Google Shape;1618;p173"/>
          <p:cNvSpPr/>
          <p:nvPr/>
        </p:nvSpPr>
        <p:spPr>
          <a:xfrm>
            <a:off x="6004416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9" name="Google Shape;1619;p173"/>
          <p:cNvSpPr/>
          <p:nvPr/>
        </p:nvSpPr>
        <p:spPr>
          <a:xfrm>
            <a:off x="6351194" y="41610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20" name="Google Shape;1620;p173"/>
          <p:cNvCxnSpPr>
            <a:stCxn id="1621" idx="2"/>
            <a:endCxn id="1619" idx="1"/>
          </p:cNvCxnSpPr>
          <p:nvPr/>
        </p:nvCxnSpPr>
        <p:spPr>
          <a:xfrm>
            <a:off x="5791123" y="3526265"/>
            <a:ext cx="931800" cy="74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22" name="Google Shape;1622;p173"/>
          <p:cNvCxnSpPr>
            <a:stCxn id="1623" idx="2"/>
            <a:endCxn id="1619" idx="0"/>
          </p:cNvCxnSpPr>
          <p:nvPr/>
        </p:nvCxnSpPr>
        <p:spPr>
          <a:xfrm>
            <a:off x="7619923" y="3526265"/>
            <a:ext cx="0" cy="63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24" name="Google Shape;1624;p173"/>
          <p:cNvCxnSpPr>
            <a:stCxn id="1619" idx="3"/>
            <a:endCxn id="1618" idx="0"/>
          </p:cNvCxnSpPr>
          <p:nvPr/>
        </p:nvCxnSpPr>
        <p:spPr>
          <a:xfrm flipH="1">
            <a:off x="6696432" y="4807596"/>
            <a:ext cx="26400" cy="74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21" name="Google Shape;1621;p173"/>
          <p:cNvSpPr/>
          <p:nvPr/>
        </p:nvSpPr>
        <p:spPr>
          <a:xfrm>
            <a:off x="5099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3" name="Google Shape;1623;p173"/>
          <p:cNvSpPr/>
          <p:nvPr/>
        </p:nvSpPr>
        <p:spPr>
          <a:xfrm>
            <a:off x="6927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173"/>
          <p:cNvSpPr/>
          <p:nvPr/>
        </p:nvSpPr>
        <p:spPr>
          <a:xfrm>
            <a:off x="8756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6" name="Google Shape;1626;p173"/>
          <p:cNvSpPr/>
          <p:nvPr/>
        </p:nvSpPr>
        <p:spPr>
          <a:xfrm>
            <a:off x="105855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7" name="Google Shape;1627;p173"/>
          <p:cNvSpPr/>
          <p:nvPr/>
        </p:nvSpPr>
        <p:spPr>
          <a:xfrm>
            <a:off x="124143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8" name="Google Shape;1628;p173"/>
          <p:cNvSpPr/>
          <p:nvPr/>
        </p:nvSpPr>
        <p:spPr>
          <a:xfrm>
            <a:off x="14243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9" name="Google Shape;1629;p173"/>
          <p:cNvSpPr/>
          <p:nvPr/>
        </p:nvSpPr>
        <p:spPr>
          <a:xfrm>
            <a:off x="16071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0" name="Google Shape;1630;p173"/>
          <p:cNvSpPr/>
          <p:nvPr/>
        </p:nvSpPr>
        <p:spPr>
          <a:xfrm>
            <a:off x="17900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8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1" name="Google Shape;1631;p173"/>
          <p:cNvCxnSpPr>
            <a:stCxn id="1625" idx="2"/>
            <a:endCxn id="1632" idx="0"/>
          </p:cNvCxnSpPr>
          <p:nvPr/>
        </p:nvCxnSpPr>
        <p:spPr>
          <a:xfrm>
            <a:off x="9448723" y="3526265"/>
            <a:ext cx="0" cy="2057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33" name="Google Shape;1633;p173"/>
          <p:cNvCxnSpPr>
            <a:stCxn id="1626" idx="2"/>
            <a:endCxn id="1634" idx="0"/>
          </p:cNvCxnSpPr>
          <p:nvPr/>
        </p:nvCxnSpPr>
        <p:spPr>
          <a:xfrm>
            <a:off x="11277523" y="3526265"/>
            <a:ext cx="0" cy="3437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32" name="Google Shape;1632;p173"/>
          <p:cNvSpPr/>
          <p:nvPr/>
        </p:nvSpPr>
        <p:spPr>
          <a:xfrm>
            <a:off x="8179994" y="5583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5" name="Google Shape;1635;p173"/>
          <p:cNvCxnSpPr>
            <a:stCxn id="1618" idx="3"/>
            <a:endCxn id="1632" idx="2"/>
          </p:cNvCxnSpPr>
          <p:nvPr/>
        </p:nvCxnSpPr>
        <p:spPr>
          <a:xfrm flipH="1" rot="10800000">
            <a:off x="7388316" y="5962041"/>
            <a:ext cx="791700" cy="36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36" name="Google Shape;1636;p173"/>
          <p:cNvSpPr/>
          <p:nvPr/>
        </p:nvSpPr>
        <p:spPr>
          <a:xfrm>
            <a:off x="7838016" y="6887557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7" name="Google Shape;1637;p173"/>
          <p:cNvCxnSpPr>
            <a:stCxn id="1632" idx="3"/>
            <a:endCxn id="1636" idx="0"/>
          </p:cNvCxnSpPr>
          <p:nvPr/>
        </p:nvCxnSpPr>
        <p:spPr>
          <a:xfrm flipH="1">
            <a:off x="8530032" y="6229996"/>
            <a:ext cx="21600" cy="657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34" name="Google Shape;1634;p173"/>
          <p:cNvSpPr/>
          <p:nvPr/>
        </p:nvSpPr>
        <p:spPr>
          <a:xfrm>
            <a:off x="10008794" y="6963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8" name="Google Shape;1638;p173"/>
          <p:cNvCxnSpPr>
            <a:stCxn id="1636" idx="3"/>
            <a:endCxn id="1634" idx="2"/>
          </p:cNvCxnSpPr>
          <p:nvPr/>
        </p:nvCxnSpPr>
        <p:spPr>
          <a:xfrm>
            <a:off x="9221916" y="7332307"/>
            <a:ext cx="786900" cy="9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39" name="Google Shape;1639;p173"/>
          <p:cNvSpPr/>
          <p:nvPr/>
        </p:nvSpPr>
        <p:spPr>
          <a:xfrm>
            <a:off x="9679588" y="8195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40" name="Google Shape;1640;p173"/>
          <p:cNvCxnSpPr>
            <a:stCxn id="1634" idx="3"/>
            <a:endCxn id="1639" idx="0"/>
          </p:cNvCxnSpPr>
          <p:nvPr/>
        </p:nvCxnSpPr>
        <p:spPr>
          <a:xfrm flipH="1">
            <a:off x="10371432" y="7609996"/>
            <a:ext cx="9000" cy="585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641" name="Google Shape;1641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00" y="8469800"/>
            <a:ext cx="7620000" cy="3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174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Parallelism Example: Tree Reduction</a:t>
            </a:r>
            <a:endParaRPr/>
          </a:p>
        </p:txBody>
      </p:sp>
      <p:sp>
        <p:nvSpPr>
          <p:cNvPr id="1647" name="Google Shape;1647;p174"/>
          <p:cNvSpPr txBox="1"/>
          <p:nvPr>
            <p:ph idx="1" type="body"/>
          </p:nvPr>
        </p:nvSpPr>
        <p:spPr>
          <a:xfrm>
            <a:off x="0" y="12564733"/>
            <a:ext cx="10140900" cy="103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None/>
            </a:pPr>
            <a:r>
              <a:rPr lang="en-US"/>
              <a:t>Add a bunch of values (2 at a time).</a:t>
            </a:r>
            <a:endParaRPr/>
          </a:p>
        </p:txBody>
      </p:sp>
      <p:sp>
        <p:nvSpPr>
          <p:cNvPr id="1648" name="Google Shape;1648;p174"/>
          <p:cNvSpPr/>
          <p:nvPr/>
        </p:nvSpPr>
        <p:spPr>
          <a:xfrm>
            <a:off x="6004416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9" name="Google Shape;1649;p174"/>
          <p:cNvSpPr/>
          <p:nvPr/>
        </p:nvSpPr>
        <p:spPr>
          <a:xfrm>
            <a:off x="6351194" y="41610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0" name="Google Shape;1650;p174"/>
          <p:cNvCxnSpPr>
            <a:stCxn id="1651" idx="2"/>
            <a:endCxn id="1649" idx="1"/>
          </p:cNvCxnSpPr>
          <p:nvPr/>
        </p:nvCxnSpPr>
        <p:spPr>
          <a:xfrm>
            <a:off x="5791123" y="3526265"/>
            <a:ext cx="931800" cy="74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52" name="Google Shape;1652;p174"/>
          <p:cNvCxnSpPr>
            <a:stCxn id="1653" idx="2"/>
            <a:endCxn id="1649" idx="0"/>
          </p:cNvCxnSpPr>
          <p:nvPr/>
        </p:nvCxnSpPr>
        <p:spPr>
          <a:xfrm>
            <a:off x="7619923" y="3526265"/>
            <a:ext cx="0" cy="63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54" name="Google Shape;1654;p174"/>
          <p:cNvCxnSpPr>
            <a:stCxn id="1649" idx="3"/>
            <a:endCxn id="1648" idx="0"/>
          </p:cNvCxnSpPr>
          <p:nvPr/>
        </p:nvCxnSpPr>
        <p:spPr>
          <a:xfrm flipH="1">
            <a:off x="6696432" y="4807596"/>
            <a:ext cx="26400" cy="74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51" name="Google Shape;1651;p174"/>
          <p:cNvSpPr/>
          <p:nvPr/>
        </p:nvSpPr>
        <p:spPr>
          <a:xfrm>
            <a:off x="5099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3" name="Google Shape;1653;p174"/>
          <p:cNvSpPr/>
          <p:nvPr/>
        </p:nvSpPr>
        <p:spPr>
          <a:xfrm>
            <a:off x="6927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5" name="Google Shape;1655;p174"/>
          <p:cNvSpPr/>
          <p:nvPr/>
        </p:nvSpPr>
        <p:spPr>
          <a:xfrm>
            <a:off x="8756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6" name="Google Shape;1656;p174"/>
          <p:cNvSpPr/>
          <p:nvPr/>
        </p:nvSpPr>
        <p:spPr>
          <a:xfrm>
            <a:off x="105855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7" name="Google Shape;1657;p174"/>
          <p:cNvSpPr/>
          <p:nvPr/>
        </p:nvSpPr>
        <p:spPr>
          <a:xfrm>
            <a:off x="124143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8" name="Google Shape;1658;p174"/>
          <p:cNvSpPr/>
          <p:nvPr/>
        </p:nvSpPr>
        <p:spPr>
          <a:xfrm>
            <a:off x="14243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9" name="Google Shape;1659;p174"/>
          <p:cNvSpPr/>
          <p:nvPr/>
        </p:nvSpPr>
        <p:spPr>
          <a:xfrm>
            <a:off x="16071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0" name="Google Shape;1660;p174"/>
          <p:cNvSpPr/>
          <p:nvPr/>
        </p:nvSpPr>
        <p:spPr>
          <a:xfrm>
            <a:off x="17900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8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61" name="Google Shape;1661;p174"/>
          <p:cNvCxnSpPr>
            <a:stCxn id="1655" idx="2"/>
            <a:endCxn id="1662" idx="0"/>
          </p:cNvCxnSpPr>
          <p:nvPr/>
        </p:nvCxnSpPr>
        <p:spPr>
          <a:xfrm>
            <a:off x="9448723" y="3526265"/>
            <a:ext cx="0" cy="2057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63" name="Google Shape;1663;p174"/>
          <p:cNvCxnSpPr>
            <a:stCxn id="1656" idx="2"/>
            <a:endCxn id="1664" idx="0"/>
          </p:cNvCxnSpPr>
          <p:nvPr/>
        </p:nvCxnSpPr>
        <p:spPr>
          <a:xfrm>
            <a:off x="11277523" y="3526265"/>
            <a:ext cx="0" cy="3437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65" name="Google Shape;1665;p174"/>
          <p:cNvCxnSpPr>
            <a:stCxn id="1657" idx="2"/>
            <a:endCxn id="1666" idx="0"/>
          </p:cNvCxnSpPr>
          <p:nvPr/>
        </p:nvCxnSpPr>
        <p:spPr>
          <a:xfrm>
            <a:off x="13106323" y="3526265"/>
            <a:ext cx="0" cy="4734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62" name="Google Shape;1662;p174"/>
          <p:cNvSpPr/>
          <p:nvPr/>
        </p:nvSpPr>
        <p:spPr>
          <a:xfrm>
            <a:off x="8179994" y="5583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67" name="Google Shape;1667;p174"/>
          <p:cNvCxnSpPr>
            <a:stCxn id="1648" idx="3"/>
            <a:endCxn id="1662" idx="2"/>
          </p:cNvCxnSpPr>
          <p:nvPr/>
        </p:nvCxnSpPr>
        <p:spPr>
          <a:xfrm flipH="1" rot="10800000">
            <a:off x="7388316" y="5962041"/>
            <a:ext cx="791700" cy="36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68" name="Google Shape;1668;p174"/>
          <p:cNvSpPr/>
          <p:nvPr/>
        </p:nvSpPr>
        <p:spPr>
          <a:xfrm>
            <a:off x="7838016" y="6887557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69" name="Google Shape;1669;p174"/>
          <p:cNvCxnSpPr>
            <a:stCxn id="1662" idx="3"/>
            <a:endCxn id="1668" idx="0"/>
          </p:cNvCxnSpPr>
          <p:nvPr/>
        </p:nvCxnSpPr>
        <p:spPr>
          <a:xfrm flipH="1">
            <a:off x="8530032" y="6229996"/>
            <a:ext cx="21600" cy="657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64" name="Google Shape;1664;p174"/>
          <p:cNvSpPr/>
          <p:nvPr/>
        </p:nvSpPr>
        <p:spPr>
          <a:xfrm>
            <a:off x="10008794" y="6963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0" name="Google Shape;1670;p174"/>
          <p:cNvCxnSpPr>
            <a:stCxn id="1668" idx="3"/>
            <a:endCxn id="1664" idx="2"/>
          </p:cNvCxnSpPr>
          <p:nvPr/>
        </p:nvCxnSpPr>
        <p:spPr>
          <a:xfrm>
            <a:off x="9221916" y="7332307"/>
            <a:ext cx="786900" cy="9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71" name="Google Shape;1671;p174"/>
          <p:cNvSpPr/>
          <p:nvPr/>
        </p:nvSpPr>
        <p:spPr>
          <a:xfrm>
            <a:off x="9679588" y="8195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2" name="Google Shape;1672;p174"/>
          <p:cNvCxnSpPr>
            <a:stCxn id="1664" idx="3"/>
            <a:endCxn id="1671" idx="0"/>
          </p:cNvCxnSpPr>
          <p:nvPr/>
        </p:nvCxnSpPr>
        <p:spPr>
          <a:xfrm flipH="1">
            <a:off x="10371432" y="7609996"/>
            <a:ext cx="9000" cy="585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66" name="Google Shape;1666;p174"/>
          <p:cNvSpPr/>
          <p:nvPr/>
        </p:nvSpPr>
        <p:spPr>
          <a:xfrm>
            <a:off x="11837594" y="8261296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3" name="Google Shape;1673;p174"/>
          <p:cNvCxnSpPr>
            <a:stCxn id="1671" idx="3"/>
            <a:endCxn id="1666" idx="2"/>
          </p:cNvCxnSpPr>
          <p:nvPr/>
        </p:nvCxnSpPr>
        <p:spPr>
          <a:xfrm>
            <a:off x="11063488" y="8640041"/>
            <a:ext cx="774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674" name="Google Shape;1674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00" y="8469800"/>
            <a:ext cx="7620000" cy="3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175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Parallelism Example: Tree Reduction</a:t>
            </a:r>
            <a:endParaRPr/>
          </a:p>
        </p:txBody>
      </p:sp>
      <p:sp>
        <p:nvSpPr>
          <p:cNvPr id="1680" name="Google Shape;1680;p175"/>
          <p:cNvSpPr txBox="1"/>
          <p:nvPr>
            <p:ph idx="1" type="body"/>
          </p:nvPr>
        </p:nvSpPr>
        <p:spPr>
          <a:xfrm>
            <a:off x="0" y="12564733"/>
            <a:ext cx="10140900" cy="103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None/>
            </a:pPr>
            <a:r>
              <a:rPr lang="en-US"/>
              <a:t>Add a bunch of values (2 at a time).</a:t>
            </a:r>
            <a:endParaRPr/>
          </a:p>
        </p:txBody>
      </p:sp>
      <p:sp>
        <p:nvSpPr>
          <p:cNvPr id="1681" name="Google Shape;1681;p175"/>
          <p:cNvSpPr/>
          <p:nvPr/>
        </p:nvSpPr>
        <p:spPr>
          <a:xfrm>
            <a:off x="6004416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2" name="Google Shape;1682;p175"/>
          <p:cNvSpPr/>
          <p:nvPr/>
        </p:nvSpPr>
        <p:spPr>
          <a:xfrm>
            <a:off x="6351194" y="41610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3" name="Google Shape;1683;p175"/>
          <p:cNvCxnSpPr>
            <a:stCxn id="1684" idx="2"/>
            <a:endCxn id="1682" idx="1"/>
          </p:cNvCxnSpPr>
          <p:nvPr/>
        </p:nvCxnSpPr>
        <p:spPr>
          <a:xfrm>
            <a:off x="5791123" y="3526265"/>
            <a:ext cx="931800" cy="74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85" name="Google Shape;1685;p175"/>
          <p:cNvCxnSpPr>
            <a:stCxn id="1686" idx="2"/>
            <a:endCxn id="1682" idx="0"/>
          </p:cNvCxnSpPr>
          <p:nvPr/>
        </p:nvCxnSpPr>
        <p:spPr>
          <a:xfrm>
            <a:off x="7619923" y="3526265"/>
            <a:ext cx="0" cy="63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87" name="Google Shape;1687;p175"/>
          <p:cNvCxnSpPr>
            <a:stCxn id="1682" idx="3"/>
            <a:endCxn id="1681" idx="0"/>
          </p:cNvCxnSpPr>
          <p:nvPr/>
        </p:nvCxnSpPr>
        <p:spPr>
          <a:xfrm flipH="1">
            <a:off x="6696432" y="4807596"/>
            <a:ext cx="26400" cy="74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84" name="Google Shape;1684;p175"/>
          <p:cNvSpPr/>
          <p:nvPr/>
        </p:nvSpPr>
        <p:spPr>
          <a:xfrm>
            <a:off x="5099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6" name="Google Shape;1686;p175"/>
          <p:cNvSpPr/>
          <p:nvPr/>
        </p:nvSpPr>
        <p:spPr>
          <a:xfrm>
            <a:off x="6927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8" name="Google Shape;1688;p175"/>
          <p:cNvSpPr/>
          <p:nvPr/>
        </p:nvSpPr>
        <p:spPr>
          <a:xfrm>
            <a:off x="8756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9" name="Google Shape;1689;p175"/>
          <p:cNvSpPr/>
          <p:nvPr/>
        </p:nvSpPr>
        <p:spPr>
          <a:xfrm>
            <a:off x="105855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0" name="Google Shape;1690;p175"/>
          <p:cNvSpPr/>
          <p:nvPr/>
        </p:nvSpPr>
        <p:spPr>
          <a:xfrm>
            <a:off x="124143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1" name="Google Shape;1691;p175"/>
          <p:cNvSpPr/>
          <p:nvPr/>
        </p:nvSpPr>
        <p:spPr>
          <a:xfrm>
            <a:off x="14243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2" name="Google Shape;1692;p175"/>
          <p:cNvSpPr/>
          <p:nvPr/>
        </p:nvSpPr>
        <p:spPr>
          <a:xfrm>
            <a:off x="16071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3" name="Google Shape;1693;p175"/>
          <p:cNvSpPr/>
          <p:nvPr/>
        </p:nvSpPr>
        <p:spPr>
          <a:xfrm>
            <a:off x="17900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8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4" name="Google Shape;1694;p175"/>
          <p:cNvCxnSpPr>
            <a:stCxn id="1688" idx="2"/>
            <a:endCxn id="1695" idx="0"/>
          </p:cNvCxnSpPr>
          <p:nvPr/>
        </p:nvCxnSpPr>
        <p:spPr>
          <a:xfrm>
            <a:off x="9448723" y="3526265"/>
            <a:ext cx="0" cy="2057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96" name="Google Shape;1696;p175"/>
          <p:cNvCxnSpPr>
            <a:stCxn id="1689" idx="2"/>
            <a:endCxn id="1697" idx="0"/>
          </p:cNvCxnSpPr>
          <p:nvPr/>
        </p:nvCxnSpPr>
        <p:spPr>
          <a:xfrm>
            <a:off x="11277523" y="3526265"/>
            <a:ext cx="0" cy="3437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98" name="Google Shape;1698;p175"/>
          <p:cNvCxnSpPr>
            <a:stCxn id="1690" idx="2"/>
            <a:endCxn id="1699" idx="0"/>
          </p:cNvCxnSpPr>
          <p:nvPr/>
        </p:nvCxnSpPr>
        <p:spPr>
          <a:xfrm>
            <a:off x="13106323" y="3526265"/>
            <a:ext cx="0" cy="4734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95" name="Google Shape;1695;p175"/>
          <p:cNvSpPr/>
          <p:nvPr/>
        </p:nvSpPr>
        <p:spPr>
          <a:xfrm>
            <a:off x="8179994" y="5583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0" name="Google Shape;1700;p175"/>
          <p:cNvCxnSpPr>
            <a:stCxn id="1681" idx="3"/>
            <a:endCxn id="1695" idx="2"/>
          </p:cNvCxnSpPr>
          <p:nvPr/>
        </p:nvCxnSpPr>
        <p:spPr>
          <a:xfrm flipH="1" rot="10800000">
            <a:off x="7388316" y="5962041"/>
            <a:ext cx="791700" cy="36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01" name="Google Shape;1701;p175"/>
          <p:cNvSpPr/>
          <p:nvPr/>
        </p:nvSpPr>
        <p:spPr>
          <a:xfrm>
            <a:off x="7838016" y="6887557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2" name="Google Shape;1702;p175"/>
          <p:cNvCxnSpPr>
            <a:stCxn id="1695" idx="3"/>
            <a:endCxn id="1701" idx="0"/>
          </p:cNvCxnSpPr>
          <p:nvPr/>
        </p:nvCxnSpPr>
        <p:spPr>
          <a:xfrm flipH="1">
            <a:off x="8530032" y="6229996"/>
            <a:ext cx="21600" cy="657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97" name="Google Shape;1697;p175"/>
          <p:cNvSpPr/>
          <p:nvPr/>
        </p:nvSpPr>
        <p:spPr>
          <a:xfrm>
            <a:off x="10008794" y="6963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3" name="Google Shape;1703;p175"/>
          <p:cNvCxnSpPr>
            <a:stCxn id="1701" idx="3"/>
            <a:endCxn id="1697" idx="2"/>
          </p:cNvCxnSpPr>
          <p:nvPr/>
        </p:nvCxnSpPr>
        <p:spPr>
          <a:xfrm>
            <a:off x="9221916" y="7332307"/>
            <a:ext cx="786900" cy="9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04" name="Google Shape;1704;p175"/>
          <p:cNvSpPr/>
          <p:nvPr/>
        </p:nvSpPr>
        <p:spPr>
          <a:xfrm>
            <a:off x="9679588" y="8195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5" name="Google Shape;1705;p175"/>
          <p:cNvCxnSpPr>
            <a:stCxn id="1697" idx="3"/>
            <a:endCxn id="1704" idx="0"/>
          </p:cNvCxnSpPr>
          <p:nvPr/>
        </p:nvCxnSpPr>
        <p:spPr>
          <a:xfrm flipH="1">
            <a:off x="10371432" y="7609996"/>
            <a:ext cx="9000" cy="585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99" name="Google Shape;1699;p175"/>
          <p:cNvSpPr/>
          <p:nvPr/>
        </p:nvSpPr>
        <p:spPr>
          <a:xfrm>
            <a:off x="11837594" y="8261296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6" name="Google Shape;1706;p175"/>
          <p:cNvCxnSpPr>
            <a:stCxn id="1704" idx="3"/>
            <a:endCxn id="1699" idx="2"/>
          </p:cNvCxnSpPr>
          <p:nvPr/>
        </p:nvCxnSpPr>
        <p:spPr>
          <a:xfrm>
            <a:off x="11063488" y="8640041"/>
            <a:ext cx="774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07" name="Google Shape;1707;p175"/>
          <p:cNvSpPr/>
          <p:nvPr/>
        </p:nvSpPr>
        <p:spPr>
          <a:xfrm>
            <a:off x="11500029" y="970521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8" name="Google Shape;1708;p175"/>
          <p:cNvCxnSpPr>
            <a:stCxn id="1699" idx="3"/>
            <a:endCxn id="1707" idx="0"/>
          </p:cNvCxnSpPr>
          <p:nvPr/>
        </p:nvCxnSpPr>
        <p:spPr>
          <a:xfrm flipH="1">
            <a:off x="12191832" y="8907863"/>
            <a:ext cx="17400" cy="797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709" name="Google Shape;1709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00" y="8469800"/>
            <a:ext cx="7620000" cy="3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176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Parallelism Example: Tree Reduction</a:t>
            </a:r>
            <a:endParaRPr/>
          </a:p>
        </p:txBody>
      </p:sp>
      <p:sp>
        <p:nvSpPr>
          <p:cNvPr id="1715" name="Google Shape;1715;p176"/>
          <p:cNvSpPr txBox="1"/>
          <p:nvPr>
            <p:ph idx="1" type="body"/>
          </p:nvPr>
        </p:nvSpPr>
        <p:spPr>
          <a:xfrm>
            <a:off x="0" y="12564733"/>
            <a:ext cx="10140900" cy="103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None/>
            </a:pPr>
            <a:r>
              <a:rPr lang="en-US"/>
              <a:t>Add a bunch of values (2 at a time).</a:t>
            </a:r>
            <a:endParaRPr/>
          </a:p>
        </p:txBody>
      </p:sp>
      <p:sp>
        <p:nvSpPr>
          <p:cNvPr id="1716" name="Google Shape;1716;p176"/>
          <p:cNvSpPr/>
          <p:nvPr/>
        </p:nvSpPr>
        <p:spPr>
          <a:xfrm>
            <a:off x="6004416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p176"/>
          <p:cNvSpPr/>
          <p:nvPr/>
        </p:nvSpPr>
        <p:spPr>
          <a:xfrm>
            <a:off x="6351194" y="41610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18" name="Google Shape;1718;p176"/>
          <p:cNvCxnSpPr>
            <a:stCxn id="1719" idx="2"/>
            <a:endCxn id="1717" idx="1"/>
          </p:cNvCxnSpPr>
          <p:nvPr/>
        </p:nvCxnSpPr>
        <p:spPr>
          <a:xfrm>
            <a:off x="5791123" y="3526265"/>
            <a:ext cx="931800" cy="74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20" name="Google Shape;1720;p176"/>
          <p:cNvCxnSpPr>
            <a:stCxn id="1721" idx="2"/>
            <a:endCxn id="1717" idx="0"/>
          </p:cNvCxnSpPr>
          <p:nvPr/>
        </p:nvCxnSpPr>
        <p:spPr>
          <a:xfrm>
            <a:off x="7619923" y="3526265"/>
            <a:ext cx="0" cy="63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22" name="Google Shape;1722;p176"/>
          <p:cNvCxnSpPr>
            <a:stCxn id="1717" idx="3"/>
            <a:endCxn id="1716" idx="0"/>
          </p:cNvCxnSpPr>
          <p:nvPr/>
        </p:nvCxnSpPr>
        <p:spPr>
          <a:xfrm flipH="1">
            <a:off x="6696432" y="4807596"/>
            <a:ext cx="26400" cy="74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19" name="Google Shape;1719;p176"/>
          <p:cNvSpPr/>
          <p:nvPr/>
        </p:nvSpPr>
        <p:spPr>
          <a:xfrm>
            <a:off x="5099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1" name="Google Shape;1721;p176"/>
          <p:cNvSpPr/>
          <p:nvPr/>
        </p:nvSpPr>
        <p:spPr>
          <a:xfrm>
            <a:off x="6927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76"/>
          <p:cNvSpPr/>
          <p:nvPr/>
        </p:nvSpPr>
        <p:spPr>
          <a:xfrm>
            <a:off x="8756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4" name="Google Shape;1724;p176"/>
          <p:cNvSpPr/>
          <p:nvPr/>
        </p:nvSpPr>
        <p:spPr>
          <a:xfrm>
            <a:off x="105855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5" name="Google Shape;1725;p176"/>
          <p:cNvSpPr/>
          <p:nvPr/>
        </p:nvSpPr>
        <p:spPr>
          <a:xfrm>
            <a:off x="124143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6" name="Google Shape;1726;p176"/>
          <p:cNvSpPr/>
          <p:nvPr/>
        </p:nvSpPr>
        <p:spPr>
          <a:xfrm>
            <a:off x="14243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7" name="Google Shape;1727;p176"/>
          <p:cNvSpPr/>
          <p:nvPr/>
        </p:nvSpPr>
        <p:spPr>
          <a:xfrm>
            <a:off x="16071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8" name="Google Shape;1728;p176"/>
          <p:cNvSpPr/>
          <p:nvPr/>
        </p:nvSpPr>
        <p:spPr>
          <a:xfrm>
            <a:off x="17900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8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29" name="Google Shape;1729;p176"/>
          <p:cNvCxnSpPr>
            <a:stCxn id="1723" idx="2"/>
            <a:endCxn id="1730" idx="0"/>
          </p:cNvCxnSpPr>
          <p:nvPr/>
        </p:nvCxnSpPr>
        <p:spPr>
          <a:xfrm>
            <a:off x="9448723" y="3526265"/>
            <a:ext cx="0" cy="2057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31" name="Google Shape;1731;p176"/>
          <p:cNvCxnSpPr>
            <a:stCxn id="1724" idx="2"/>
            <a:endCxn id="1732" idx="0"/>
          </p:cNvCxnSpPr>
          <p:nvPr/>
        </p:nvCxnSpPr>
        <p:spPr>
          <a:xfrm>
            <a:off x="11277523" y="3526265"/>
            <a:ext cx="0" cy="3437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33" name="Google Shape;1733;p176"/>
          <p:cNvCxnSpPr>
            <a:stCxn id="1725" idx="2"/>
            <a:endCxn id="1734" idx="0"/>
          </p:cNvCxnSpPr>
          <p:nvPr/>
        </p:nvCxnSpPr>
        <p:spPr>
          <a:xfrm>
            <a:off x="13106323" y="3526265"/>
            <a:ext cx="0" cy="4734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35" name="Google Shape;1735;p176"/>
          <p:cNvCxnSpPr>
            <a:stCxn id="1726" idx="2"/>
            <a:endCxn id="1736" idx="0"/>
          </p:cNvCxnSpPr>
          <p:nvPr/>
        </p:nvCxnSpPr>
        <p:spPr>
          <a:xfrm>
            <a:off x="14935123" y="3526265"/>
            <a:ext cx="0" cy="6245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30" name="Google Shape;1730;p176"/>
          <p:cNvSpPr/>
          <p:nvPr/>
        </p:nvSpPr>
        <p:spPr>
          <a:xfrm>
            <a:off x="8179994" y="5583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7" name="Google Shape;1737;p176"/>
          <p:cNvCxnSpPr>
            <a:stCxn id="1716" idx="3"/>
            <a:endCxn id="1730" idx="2"/>
          </p:cNvCxnSpPr>
          <p:nvPr/>
        </p:nvCxnSpPr>
        <p:spPr>
          <a:xfrm flipH="1" rot="10800000">
            <a:off x="7388316" y="5962041"/>
            <a:ext cx="791700" cy="36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38" name="Google Shape;1738;p176"/>
          <p:cNvSpPr/>
          <p:nvPr/>
        </p:nvSpPr>
        <p:spPr>
          <a:xfrm>
            <a:off x="7838016" y="6887557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9" name="Google Shape;1739;p176"/>
          <p:cNvCxnSpPr>
            <a:stCxn id="1730" idx="3"/>
            <a:endCxn id="1738" idx="0"/>
          </p:cNvCxnSpPr>
          <p:nvPr/>
        </p:nvCxnSpPr>
        <p:spPr>
          <a:xfrm flipH="1">
            <a:off x="8530032" y="6229996"/>
            <a:ext cx="21600" cy="657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32" name="Google Shape;1732;p176"/>
          <p:cNvSpPr/>
          <p:nvPr/>
        </p:nvSpPr>
        <p:spPr>
          <a:xfrm>
            <a:off x="10008794" y="6963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40" name="Google Shape;1740;p176"/>
          <p:cNvCxnSpPr>
            <a:stCxn id="1738" idx="3"/>
            <a:endCxn id="1732" idx="2"/>
          </p:cNvCxnSpPr>
          <p:nvPr/>
        </p:nvCxnSpPr>
        <p:spPr>
          <a:xfrm>
            <a:off x="9221916" y="7332307"/>
            <a:ext cx="786900" cy="9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41" name="Google Shape;1741;p176"/>
          <p:cNvSpPr/>
          <p:nvPr/>
        </p:nvSpPr>
        <p:spPr>
          <a:xfrm>
            <a:off x="9679588" y="8195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42" name="Google Shape;1742;p176"/>
          <p:cNvCxnSpPr>
            <a:stCxn id="1732" idx="3"/>
            <a:endCxn id="1741" idx="0"/>
          </p:cNvCxnSpPr>
          <p:nvPr/>
        </p:nvCxnSpPr>
        <p:spPr>
          <a:xfrm flipH="1">
            <a:off x="10371432" y="7609996"/>
            <a:ext cx="9000" cy="585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34" name="Google Shape;1734;p176"/>
          <p:cNvSpPr/>
          <p:nvPr/>
        </p:nvSpPr>
        <p:spPr>
          <a:xfrm>
            <a:off x="11837594" y="8261296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43" name="Google Shape;1743;p176"/>
          <p:cNvCxnSpPr>
            <a:stCxn id="1741" idx="3"/>
            <a:endCxn id="1734" idx="2"/>
          </p:cNvCxnSpPr>
          <p:nvPr/>
        </p:nvCxnSpPr>
        <p:spPr>
          <a:xfrm>
            <a:off x="11063488" y="8640041"/>
            <a:ext cx="774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36" name="Google Shape;1736;p176"/>
          <p:cNvSpPr/>
          <p:nvPr/>
        </p:nvSpPr>
        <p:spPr>
          <a:xfrm>
            <a:off x="13666394" y="97712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4" name="Google Shape;1744;p176"/>
          <p:cNvSpPr/>
          <p:nvPr/>
        </p:nvSpPr>
        <p:spPr>
          <a:xfrm>
            <a:off x="11500029" y="970521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45" name="Google Shape;1745;p176"/>
          <p:cNvCxnSpPr>
            <a:stCxn id="1734" idx="3"/>
            <a:endCxn id="1744" idx="0"/>
          </p:cNvCxnSpPr>
          <p:nvPr/>
        </p:nvCxnSpPr>
        <p:spPr>
          <a:xfrm flipH="1">
            <a:off x="12191832" y="8907863"/>
            <a:ext cx="17400" cy="797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46" name="Google Shape;1746;p176"/>
          <p:cNvCxnSpPr>
            <a:stCxn id="1744" idx="3"/>
            <a:endCxn id="1736" idx="2"/>
          </p:cNvCxnSpPr>
          <p:nvPr/>
        </p:nvCxnSpPr>
        <p:spPr>
          <a:xfrm>
            <a:off x="12883929" y="10149961"/>
            <a:ext cx="7824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747" name="Google Shape;1747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00" y="8469800"/>
            <a:ext cx="7620000" cy="3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77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Parallelism Example: Tree Reduction</a:t>
            </a:r>
            <a:endParaRPr/>
          </a:p>
        </p:txBody>
      </p:sp>
      <p:sp>
        <p:nvSpPr>
          <p:cNvPr id="1753" name="Google Shape;1753;p177"/>
          <p:cNvSpPr txBox="1"/>
          <p:nvPr>
            <p:ph idx="1" type="body"/>
          </p:nvPr>
        </p:nvSpPr>
        <p:spPr>
          <a:xfrm>
            <a:off x="0" y="12564733"/>
            <a:ext cx="10140900" cy="103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None/>
            </a:pPr>
            <a:r>
              <a:rPr lang="en-US"/>
              <a:t>Add a bunch of values (2 at a time).</a:t>
            </a:r>
            <a:endParaRPr/>
          </a:p>
        </p:txBody>
      </p:sp>
      <p:sp>
        <p:nvSpPr>
          <p:cNvPr id="1754" name="Google Shape;1754;p177"/>
          <p:cNvSpPr/>
          <p:nvPr/>
        </p:nvSpPr>
        <p:spPr>
          <a:xfrm>
            <a:off x="6004416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5" name="Google Shape;1755;p177"/>
          <p:cNvSpPr/>
          <p:nvPr/>
        </p:nvSpPr>
        <p:spPr>
          <a:xfrm>
            <a:off x="6351194" y="41610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6" name="Google Shape;1756;p177"/>
          <p:cNvCxnSpPr>
            <a:stCxn id="1757" idx="2"/>
            <a:endCxn id="1755" idx="1"/>
          </p:cNvCxnSpPr>
          <p:nvPr/>
        </p:nvCxnSpPr>
        <p:spPr>
          <a:xfrm>
            <a:off x="5791123" y="3526265"/>
            <a:ext cx="931800" cy="74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58" name="Google Shape;1758;p177"/>
          <p:cNvCxnSpPr>
            <a:stCxn id="1759" idx="2"/>
            <a:endCxn id="1755" idx="0"/>
          </p:cNvCxnSpPr>
          <p:nvPr/>
        </p:nvCxnSpPr>
        <p:spPr>
          <a:xfrm>
            <a:off x="7619923" y="3526265"/>
            <a:ext cx="0" cy="63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60" name="Google Shape;1760;p177"/>
          <p:cNvCxnSpPr>
            <a:stCxn id="1755" idx="3"/>
            <a:endCxn id="1754" idx="0"/>
          </p:cNvCxnSpPr>
          <p:nvPr/>
        </p:nvCxnSpPr>
        <p:spPr>
          <a:xfrm flipH="1">
            <a:off x="6696432" y="4807596"/>
            <a:ext cx="26400" cy="74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57" name="Google Shape;1757;p177"/>
          <p:cNvSpPr/>
          <p:nvPr/>
        </p:nvSpPr>
        <p:spPr>
          <a:xfrm>
            <a:off x="5099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9" name="Google Shape;1759;p177"/>
          <p:cNvSpPr/>
          <p:nvPr/>
        </p:nvSpPr>
        <p:spPr>
          <a:xfrm>
            <a:off x="6927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1" name="Google Shape;1761;p177"/>
          <p:cNvSpPr/>
          <p:nvPr/>
        </p:nvSpPr>
        <p:spPr>
          <a:xfrm>
            <a:off x="8756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2" name="Google Shape;1762;p177"/>
          <p:cNvSpPr/>
          <p:nvPr/>
        </p:nvSpPr>
        <p:spPr>
          <a:xfrm>
            <a:off x="105855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3" name="Google Shape;1763;p177"/>
          <p:cNvSpPr/>
          <p:nvPr/>
        </p:nvSpPr>
        <p:spPr>
          <a:xfrm>
            <a:off x="124143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4" name="Google Shape;1764;p177"/>
          <p:cNvSpPr/>
          <p:nvPr/>
        </p:nvSpPr>
        <p:spPr>
          <a:xfrm>
            <a:off x="14243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5" name="Google Shape;1765;p177"/>
          <p:cNvSpPr/>
          <p:nvPr/>
        </p:nvSpPr>
        <p:spPr>
          <a:xfrm>
            <a:off x="16071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6" name="Google Shape;1766;p177"/>
          <p:cNvSpPr/>
          <p:nvPr/>
        </p:nvSpPr>
        <p:spPr>
          <a:xfrm>
            <a:off x="17900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8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7" name="Google Shape;1767;p177"/>
          <p:cNvCxnSpPr>
            <a:stCxn id="1761" idx="2"/>
            <a:endCxn id="1768" idx="0"/>
          </p:cNvCxnSpPr>
          <p:nvPr/>
        </p:nvCxnSpPr>
        <p:spPr>
          <a:xfrm>
            <a:off x="9448723" y="3526265"/>
            <a:ext cx="0" cy="2057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69" name="Google Shape;1769;p177"/>
          <p:cNvCxnSpPr>
            <a:stCxn id="1762" idx="2"/>
            <a:endCxn id="1770" idx="0"/>
          </p:cNvCxnSpPr>
          <p:nvPr/>
        </p:nvCxnSpPr>
        <p:spPr>
          <a:xfrm>
            <a:off x="11277523" y="3526265"/>
            <a:ext cx="0" cy="3437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71" name="Google Shape;1771;p177"/>
          <p:cNvCxnSpPr>
            <a:stCxn id="1763" idx="2"/>
            <a:endCxn id="1772" idx="0"/>
          </p:cNvCxnSpPr>
          <p:nvPr/>
        </p:nvCxnSpPr>
        <p:spPr>
          <a:xfrm>
            <a:off x="13106323" y="3526265"/>
            <a:ext cx="0" cy="4734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73" name="Google Shape;1773;p177"/>
          <p:cNvCxnSpPr>
            <a:stCxn id="1764" idx="2"/>
            <a:endCxn id="1774" idx="0"/>
          </p:cNvCxnSpPr>
          <p:nvPr/>
        </p:nvCxnSpPr>
        <p:spPr>
          <a:xfrm>
            <a:off x="14935123" y="3526265"/>
            <a:ext cx="0" cy="6245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68" name="Google Shape;1768;p177"/>
          <p:cNvSpPr/>
          <p:nvPr/>
        </p:nvSpPr>
        <p:spPr>
          <a:xfrm>
            <a:off x="8179994" y="5583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75" name="Google Shape;1775;p177"/>
          <p:cNvCxnSpPr>
            <a:stCxn id="1754" idx="3"/>
            <a:endCxn id="1768" idx="2"/>
          </p:cNvCxnSpPr>
          <p:nvPr/>
        </p:nvCxnSpPr>
        <p:spPr>
          <a:xfrm flipH="1" rot="10800000">
            <a:off x="7388316" y="5962041"/>
            <a:ext cx="791700" cy="36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76" name="Google Shape;1776;p177"/>
          <p:cNvSpPr/>
          <p:nvPr/>
        </p:nvSpPr>
        <p:spPr>
          <a:xfrm>
            <a:off x="7838016" y="6887557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77" name="Google Shape;1777;p177"/>
          <p:cNvCxnSpPr>
            <a:stCxn id="1768" idx="3"/>
            <a:endCxn id="1776" idx="0"/>
          </p:cNvCxnSpPr>
          <p:nvPr/>
        </p:nvCxnSpPr>
        <p:spPr>
          <a:xfrm flipH="1">
            <a:off x="8530032" y="6229996"/>
            <a:ext cx="21600" cy="657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70" name="Google Shape;1770;p177"/>
          <p:cNvSpPr/>
          <p:nvPr/>
        </p:nvSpPr>
        <p:spPr>
          <a:xfrm>
            <a:off x="10008794" y="6963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78" name="Google Shape;1778;p177"/>
          <p:cNvCxnSpPr>
            <a:stCxn id="1776" idx="3"/>
            <a:endCxn id="1770" idx="2"/>
          </p:cNvCxnSpPr>
          <p:nvPr/>
        </p:nvCxnSpPr>
        <p:spPr>
          <a:xfrm>
            <a:off x="9221916" y="7332307"/>
            <a:ext cx="786900" cy="9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79" name="Google Shape;1779;p177"/>
          <p:cNvSpPr/>
          <p:nvPr/>
        </p:nvSpPr>
        <p:spPr>
          <a:xfrm>
            <a:off x="9679588" y="8195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80" name="Google Shape;1780;p177"/>
          <p:cNvCxnSpPr>
            <a:stCxn id="1770" idx="3"/>
            <a:endCxn id="1779" idx="0"/>
          </p:cNvCxnSpPr>
          <p:nvPr/>
        </p:nvCxnSpPr>
        <p:spPr>
          <a:xfrm flipH="1">
            <a:off x="10371432" y="7609996"/>
            <a:ext cx="9000" cy="585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72" name="Google Shape;1772;p177"/>
          <p:cNvSpPr/>
          <p:nvPr/>
        </p:nvSpPr>
        <p:spPr>
          <a:xfrm>
            <a:off x="11837594" y="8261296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81" name="Google Shape;1781;p177"/>
          <p:cNvCxnSpPr>
            <a:stCxn id="1779" idx="3"/>
            <a:endCxn id="1772" idx="2"/>
          </p:cNvCxnSpPr>
          <p:nvPr/>
        </p:nvCxnSpPr>
        <p:spPr>
          <a:xfrm>
            <a:off x="11063488" y="8640041"/>
            <a:ext cx="774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74" name="Google Shape;1774;p177"/>
          <p:cNvSpPr/>
          <p:nvPr/>
        </p:nvSpPr>
        <p:spPr>
          <a:xfrm>
            <a:off x="13666394" y="97712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2" name="Google Shape;1782;p177"/>
          <p:cNvSpPr/>
          <p:nvPr/>
        </p:nvSpPr>
        <p:spPr>
          <a:xfrm>
            <a:off x="11500029" y="970521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83" name="Google Shape;1783;p177"/>
          <p:cNvCxnSpPr>
            <a:stCxn id="1772" idx="3"/>
            <a:endCxn id="1782" idx="0"/>
          </p:cNvCxnSpPr>
          <p:nvPr/>
        </p:nvCxnSpPr>
        <p:spPr>
          <a:xfrm flipH="1">
            <a:off x="12191832" y="8907863"/>
            <a:ext cx="17400" cy="797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84" name="Google Shape;1784;p177"/>
          <p:cNvCxnSpPr>
            <a:stCxn id="1782" idx="3"/>
            <a:endCxn id="1774" idx="2"/>
          </p:cNvCxnSpPr>
          <p:nvPr/>
        </p:nvCxnSpPr>
        <p:spPr>
          <a:xfrm>
            <a:off x="12883929" y="10149961"/>
            <a:ext cx="7824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85" name="Google Shape;1785;p177"/>
          <p:cNvSpPr/>
          <p:nvPr/>
        </p:nvSpPr>
        <p:spPr>
          <a:xfrm>
            <a:off x="13344055" y="1107201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86" name="Google Shape;1786;p177"/>
          <p:cNvCxnSpPr>
            <a:stCxn id="1774" idx="3"/>
            <a:endCxn id="1785" idx="0"/>
          </p:cNvCxnSpPr>
          <p:nvPr/>
        </p:nvCxnSpPr>
        <p:spPr>
          <a:xfrm flipH="1">
            <a:off x="14035932" y="10417796"/>
            <a:ext cx="2100" cy="654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787" name="Google Shape;1787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00" y="8469800"/>
            <a:ext cx="7620000" cy="3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78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Parallelism Example: Tree Reduction</a:t>
            </a:r>
            <a:endParaRPr/>
          </a:p>
        </p:txBody>
      </p:sp>
      <p:sp>
        <p:nvSpPr>
          <p:cNvPr id="1793" name="Google Shape;1793;p178"/>
          <p:cNvSpPr txBox="1"/>
          <p:nvPr>
            <p:ph idx="1" type="body"/>
          </p:nvPr>
        </p:nvSpPr>
        <p:spPr>
          <a:xfrm>
            <a:off x="0" y="12564733"/>
            <a:ext cx="10140900" cy="103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None/>
            </a:pPr>
            <a:r>
              <a:rPr lang="en-US"/>
              <a:t>Add a bunch of values (2 at a time).</a:t>
            </a:r>
            <a:endParaRPr/>
          </a:p>
        </p:txBody>
      </p:sp>
      <p:sp>
        <p:nvSpPr>
          <p:cNvPr id="1794" name="Google Shape;1794;p178"/>
          <p:cNvSpPr/>
          <p:nvPr/>
        </p:nvSpPr>
        <p:spPr>
          <a:xfrm>
            <a:off x="6004416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5" name="Google Shape;1795;p178"/>
          <p:cNvSpPr/>
          <p:nvPr/>
        </p:nvSpPr>
        <p:spPr>
          <a:xfrm>
            <a:off x="6351194" y="41610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6" name="Google Shape;1796;p178"/>
          <p:cNvCxnSpPr>
            <a:stCxn id="1797" idx="2"/>
            <a:endCxn id="1795" idx="1"/>
          </p:cNvCxnSpPr>
          <p:nvPr/>
        </p:nvCxnSpPr>
        <p:spPr>
          <a:xfrm>
            <a:off x="5791123" y="3526265"/>
            <a:ext cx="931800" cy="74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98" name="Google Shape;1798;p178"/>
          <p:cNvCxnSpPr>
            <a:stCxn id="1799" idx="2"/>
            <a:endCxn id="1795" idx="0"/>
          </p:cNvCxnSpPr>
          <p:nvPr/>
        </p:nvCxnSpPr>
        <p:spPr>
          <a:xfrm>
            <a:off x="7619923" y="3526265"/>
            <a:ext cx="0" cy="63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00" name="Google Shape;1800;p178"/>
          <p:cNvCxnSpPr>
            <a:stCxn id="1795" idx="3"/>
            <a:endCxn id="1794" idx="0"/>
          </p:cNvCxnSpPr>
          <p:nvPr/>
        </p:nvCxnSpPr>
        <p:spPr>
          <a:xfrm flipH="1">
            <a:off x="6696432" y="4807596"/>
            <a:ext cx="26400" cy="74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97" name="Google Shape;1797;p178"/>
          <p:cNvSpPr/>
          <p:nvPr/>
        </p:nvSpPr>
        <p:spPr>
          <a:xfrm>
            <a:off x="5099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9" name="Google Shape;1799;p178"/>
          <p:cNvSpPr/>
          <p:nvPr/>
        </p:nvSpPr>
        <p:spPr>
          <a:xfrm>
            <a:off x="6927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1" name="Google Shape;1801;p178"/>
          <p:cNvSpPr/>
          <p:nvPr/>
        </p:nvSpPr>
        <p:spPr>
          <a:xfrm>
            <a:off x="8756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2" name="Google Shape;1802;p178"/>
          <p:cNvSpPr/>
          <p:nvPr/>
        </p:nvSpPr>
        <p:spPr>
          <a:xfrm>
            <a:off x="105855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3" name="Google Shape;1803;p178"/>
          <p:cNvSpPr/>
          <p:nvPr/>
        </p:nvSpPr>
        <p:spPr>
          <a:xfrm>
            <a:off x="124143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4" name="Google Shape;1804;p178"/>
          <p:cNvSpPr/>
          <p:nvPr/>
        </p:nvSpPr>
        <p:spPr>
          <a:xfrm>
            <a:off x="14243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178"/>
          <p:cNvSpPr/>
          <p:nvPr/>
        </p:nvSpPr>
        <p:spPr>
          <a:xfrm>
            <a:off x="16071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6" name="Google Shape;1806;p178"/>
          <p:cNvSpPr/>
          <p:nvPr/>
        </p:nvSpPr>
        <p:spPr>
          <a:xfrm>
            <a:off x="17900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8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07" name="Google Shape;1807;p178"/>
          <p:cNvCxnSpPr>
            <a:stCxn id="1801" idx="2"/>
            <a:endCxn id="1808" idx="0"/>
          </p:cNvCxnSpPr>
          <p:nvPr/>
        </p:nvCxnSpPr>
        <p:spPr>
          <a:xfrm>
            <a:off x="9448723" y="3526265"/>
            <a:ext cx="0" cy="2057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09" name="Google Shape;1809;p178"/>
          <p:cNvCxnSpPr>
            <a:stCxn id="1802" idx="2"/>
            <a:endCxn id="1810" idx="0"/>
          </p:cNvCxnSpPr>
          <p:nvPr/>
        </p:nvCxnSpPr>
        <p:spPr>
          <a:xfrm>
            <a:off x="11277523" y="3526265"/>
            <a:ext cx="0" cy="3437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11" name="Google Shape;1811;p178"/>
          <p:cNvCxnSpPr>
            <a:stCxn id="1803" idx="2"/>
            <a:endCxn id="1812" idx="0"/>
          </p:cNvCxnSpPr>
          <p:nvPr/>
        </p:nvCxnSpPr>
        <p:spPr>
          <a:xfrm>
            <a:off x="13106323" y="3526265"/>
            <a:ext cx="0" cy="4734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13" name="Google Shape;1813;p178"/>
          <p:cNvCxnSpPr>
            <a:stCxn id="1804" idx="2"/>
            <a:endCxn id="1814" idx="0"/>
          </p:cNvCxnSpPr>
          <p:nvPr/>
        </p:nvCxnSpPr>
        <p:spPr>
          <a:xfrm>
            <a:off x="14935123" y="3526265"/>
            <a:ext cx="0" cy="6245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15" name="Google Shape;1815;p178"/>
          <p:cNvCxnSpPr>
            <a:stCxn id="1805" idx="2"/>
            <a:endCxn id="1816" idx="0"/>
          </p:cNvCxnSpPr>
          <p:nvPr/>
        </p:nvCxnSpPr>
        <p:spPr>
          <a:xfrm flipH="1">
            <a:off x="16754923" y="3526265"/>
            <a:ext cx="9000" cy="7611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08" name="Google Shape;1808;p178"/>
          <p:cNvSpPr/>
          <p:nvPr/>
        </p:nvSpPr>
        <p:spPr>
          <a:xfrm>
            <a:off x="8179994" y="5583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17" name="Google Shape;1817;p178"/>
          <p:cNvCxnSpPr>
            <a:stCxn id="1794" idx="3"/>
            <a:endCxn id="1808" idx="2"/>
          </p:cNvCxnSpPr>
          <p:nvPr/>
        </p:nvCxnSpPr>
        <p:spPr>
          <a:xfrm flipH="1" rot="10800000">
            <a:off x="7388316" y="5962041"/>
            <a:ext cx="791700" cy="36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18" name="Google Shape;1818;p178"/>
          <p:cNvSpPr/>
          <p:nvPr/>
        </p:nvSpPr>
        <p:spPr>
          <a:xfrm>
            <a:off x="7838016" y="6887557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19" name="Google Shape;1819;p178"/>
          <p:cNvCxnSpPr>
            <a:stCxn id="1808" idx="3"/>
            <a:endCxn id="1818" idx="0"/>
          </p:cNvCxnSpPr>
          <p:nvPr/>
        </p:nvCxnSpPr>
        <p:spPr>
          <a:xfrm flipH="1">
            <a:off x="8530032" y="6229996"/>
            <a:ext cx="21600" cy="657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10" name="Google Shape;1810;p178"/>
          <p:cNvSpPr/>
          <p:nvPr/>
        </p:nvSpPr>
        <p:spPr>
          <a:xfrm>
            <a:off x="10008794" y="6963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0" name="Google Shape;1820;p178"/>
          <p:cNvCxnSpPr>
            <a:stCxn id="1818" idx="3"/>
            <a:endCxn id="1810" idx="2"/>
          </p:cNvCxnSpPr>
          <p:nvPr/>
        </p:nvCxnSpPr>
        <p:spPr>
          <a:xfrm>
            <a:off x="9221916" y="7332307"/>
            <a:ext cx="786900" cy="9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21" name="Google Shape;1821;p178"/>
          <p:cNvSpPr/>
          <p:nvPr/>
        </p:nvSpPr>
        <p:spPr>
          <a:xfrm>
            <a:off x="9679588" y="8195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2" name="Google Shape;1822;p178"/>
          <p:cNvCxnSpPr>
            <a:stCxn id="1810" idx="3"/>
            <a:endCxn id="1821" idx="0"/>
          </p:cNvCxnSpPr>
          <p:nvPr/>
        </p:nvCxnSpPr>
        <p:spPr>
          <a:xfrm flipH="1">
            <a:off x="10371432" y="7609996"/>
            <a:ext cx="9000" cy="585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12" name="Google Shape;1812;p178"/>
          <p:cNvSpPr/>
          <p:nvPr/>
        </p:nvSpPr>
        <p:spPr>
          <a:xfrm>
            <a:off x="11837594" y="8261296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3" name="Google Shape;1823;p178"/>
          <p:cNvCxnSpPr>
            <a:stCxn id="1821" idx="3"/>
            <a:endCxn id="1812" idx="2"/>
          </p:cNvCxnSpPr>
          <p:nvPr/>
        </p:nvCxnSpPr>
        <p:spPr>
          <a:xfrm>
            <a:off x="11063488" y="8640041"/>
            <a:ext cx="774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14" name="Google Shape;1814;p178"/>
          <p:cNvSpPr/>
          <p:nvPr/>
        </p:nvSpPr>
        <p:spPr>
          <a:xfrm>
            <a:off x="13666394" y="97712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6" name="Google Shape;1816;p178"/>
          <p:cNvSpPr/>
          <p:nvPr/>
        </p:nvSpPr>
        <p:spPr>
          <a:xfrm>
            <a:off x="15485994" y="111380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4" name="Google Shape;1824;p178"/>
          <p:cNvSpPr/>
          <p:nvPr/>
        </p:nvSpPr>
        <p:spPr>
          <a:xfrm>
            <a:off x="11500029" y="970521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5" name="Google Shape;1825;p178"/>
          <p:cNvCxnSpPr>
            <a:stCxn id="1812" idx="3"/>
            <a:endCxn id="1824" idx="0"/>
          </p:cNvCxnSpPr>
          <p:nvPr/>
        </p:nvCxnSpPr>
        <p:spPr>
          <a:xfrm flipH="1">
            <a:off x="12191832" y="8907863"/>
            <a:ext cx="17400" cy="797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26" name="Google Shape;1826;p178"/>
          <p:cNvCxnSpPr>
            <a:stCxn id="1824" idx="3"/>
            <a:endCxn id="1814" idx="2"/>
          </p:cNvCxnSpPr>
          <p:nvPr/>
        </p:nvCxnSpPr>
        <p:spPr>
          <a:xfrm>
            <a:off x="12883929" y="10149961"/>
            <a:ext cx="7824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27" name="Google Shape;1827;p178"/>
          <p:cNvSpPr/>
          <p:nvPr/>
        </p:nvSpPr>
        <p:spPr>
          <a:xfrm>
            <a:off x="13344055" y="1107201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8" name="Google Shape;1828;p178"/>
          <p:cNvCxnSpPr>
            <a:stCxn id="1814" idx="3"/>
            <a:endCxn id="1827" idx="0"/>
          </p:cNvCxnSpPr>
          <p:nvPr/>
        </p:nvCxnSpPr>
        <p:spPr>
          <a:xfrm flipH="1">
            <a:off x="14035932" y="10417796"/>
            <a:ext cx="2100" cy="654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29" name="Google Shape;1829;p178"/>
          <p:cNvCxnSpPr>
            <a:stCxn id="1827" idx="3"/>
            <a:endCxn id="1816" idx="2"/>
          </p:cNvCxnSpPr>
          <p:nvPr/>
        </p:nvCxnSpPr>
        <p:spPr>
          <a:xfrm>
            <a:off x="14727955" y="11516761"/>
            <a:ext cx="7581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830" name="Google Shape;1830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00" y="8469800"/>
            <a:ext cx="7620000" cy="3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179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Parallelism Example: Tree Reduction</a:t>
            </a:r>
            <a:endParaRPr/>
          </a:p>
        </p:txBody>
      </p:sp>
      <p:sp>
        <p:nvSpPr>
          <p:cNvPr id="1836" name="Google Shape;1836;p179"/>
          <p:cNvSpPr txBox="1"/>
          <p:nvPr>
            <p:ph idx="1" type="body"/>
          </p:nvPr>
        </p:nvSpPr>
        <p:spPr>
          <a:xfrm>
            <a:off x="0" y="12564733"/>
            <a:ext cx="10140900" cy="103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None/>
            </a:pPr>
            <a:r>
              <a:rPr lang="en-US"/>
              <a:t>Add a bunch of values (2 at a time).</a:t>
            </a:r>
            <a:endParaRPr/>
          </a:p>
        </p:txBody>
      </p:sp>
      <p:sp>
        <p:nvSpPr>
          <p:cNvPr id="1837" name="Google Shape;1837;p179"/>
          <p:cNvSpPr/>
          <p:nvPr/>
        </p:nvSpPr>
        <p:spPr>
          <a:xfrm>
            <a:off x="6004416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8" name="Google Shape;1838;p179"/>
          <p:cNvSpPr/>
          <p:nvPr/>
        </p:nvSpPr>
        <p:spPr>
          <a:xfrm>
            <a:off x="6351194" y="41610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9" name="Google Shape;1839;p179"/>
          <p:cNvCxnSpPr>
            <a:stCxn id="1840" idx="2"/>
            <a:endCxn id="1838" idx="1"/>
          </p:cNvCxnSpPr>
          <p:nvPr/>
        </p:nvCxnSpPr>
        <p:spPr>
          <a:xfrm>
            <a:off x="5791123" y="3526265"/>
            <a:ext cx="931800" cy="74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41" name="Google Shape;1841;p179"/>
          <p:cNvCxnSpPr>
            <a:stCxn id="1842" idx="2"/>
            <a:endCxn id="1838" idx="0"/>
          </p:cNvCxnSpPr>
          <p:nvPr/>
        </p:nvCxnSpPr>
        <p:spPr>
          <a:xfrm>
            <a:off x="7619923" y="3526265"/>
            <a:ext cx="0" cy="63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43" name="Google Shape;1843;p179"/>
          <p:cNvCxnSpPr>
            <a:stCxn id="1838" idx="3"/>
            <a:endCxn id="1837" idx="0"/>
          </p:cNvCxnSpPr>
          <p:nvPr/>
        </p:nvCxnSpPr>
        <p:spPr>
          <a:xfrm flipH="1">
            <a:off x="6696432" y="4807596"/>
            <a:ext cx="26400" cy="74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40" name="Google Shape;1840;p179"/>
          <p:cNvSpPr/>
          <p:nvPr/>
        </p:nvSpPr>
        <p:spPr>
          <a:xfrm>
            <a:off x="5099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2" name="Google Shape;1842;p179"/>
          <p:cNvSpPr/>
          <p:nvPr/>
        </p:nvSpPr>
        <p:spPr>
          <a:xfrm>
            <a:off x="6927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4" name="Google Shape;1844;p179"/>
          <p:cNvSpPr/>
          <p:nvPr/>
        </p:nvSpPr>
        <p:spPr>
          <a:xfrm>
            <a:off x="8756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5" name="Google Shape;1845;p179"/>
          <p:cNvSpPr/>
          <p:nvPr/>
        </p:nvSpPr>
        <p:spPr>
          <a:xfrm>
            <a:off x="105855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6" name="Google Shape;1846;p179"/>
          <p:cNvSpPr/>
          <p:nvPr/>
        </p:nvSpPr>
        <p:spPr>
          <a:xfrm>
            <a:off x="124143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7" name="Google Shape;1847;p179"/>
          <p:cNvSpPr/>
          <p:nvPr/>
        </p:nvSpPr>
        <p:spPr>
          <a:xfrm>
            <a:off x="14243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8" name="Google Shape;1848;p179"/>
          <p:cNvSpPr/>
          <p:nvPr/>
        </p:nvSpPr>
        <p:spPr>
          <a:xfrm>
            <a:off x="16071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9" name="Google Shape;1849;p179"/>
          <p:cNvSpPr/>
          <p:nvPr/>
        </p:nvSpPr>
        <p:spPr>
          <a:xfrm>
            <a:off x="17900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8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50" name="Google Shape;1850;p179"/>
          <p:cNvCxnSpPr>
            <a:stCxn id="1844" idx="2"/>
            <a:endCxn id="1851" idx="0"/>
          </p:cNvCxnSpPr>
          <p:nvPr/>
        </p:nvCxnSpPr>
        <p:spPr>
          <a:xfrm>
            <a:off x="9448723" y="3526265"/>
            <a:ext cx="0" cy="2057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52" name="Google Shape;1852;p179"/>
          <p:cNvCxnSpPr>
            <a:stCxn id="1845" idx="2"/>
            <a:endCxn id="1853" idx="0"/>
          </p:cNvCxnSpPr>
          <p:nvPr/>
        </p:nvCxnSpPr>
        <p:spPr>
          <a:xfrm>
            <a:off x="11277523" y="3526265"/>
            <a:ext cx="0" cy="3437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54" name="Google Shape;1854;p179"/>
          <p:cNvCxnSpPr>
            <a:stCxn id="1846" idx="2"/>
            <a:endCxn id="1855" idx="0"/>
          </p:cNvCxnSpPr>
          <p:nvPr/>
        </p:nvCxnSpPr>
        <p:spPr>
          <a:xfrm>
            <a:off x="13106323" y="3526265"/>
            <a:ext cx="0" cy="4734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56" name="Google Shape;1856;p179"/>
          <p:cNvCxnSpPr>
            <a:stCxn id="1847" idx="2"/>
            <a:endCxn id="1857" idx="0"/>
          </p:cNvCxnSpPr>
          <p:nvPr/>
        </p:nvCxnSpPr>
        <p:spPr>
          <a:xfrm>
            <a:off x="14935123" y="3526265"/>
            <a:ext cx="0" cy="6245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58" name="Google Shape;1858;p179"/>
          <p:cNvCxnSpPr>
            <a:stCxn id="1848" idx="2"/>
            <a:endCxn id="1859" idx="0"/>
          </p:cNvCxnSpPr>
          <p:nvPr/>
        </p:nvCxnSpPr>
        <p:spPr>
          <a:xfrm flipH="1">
            <a:off x="16754923" y="3526265"/>
            <a:ext cx="9000" cy="7611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51" name="Google Shape;1851;p179"/>
          <p:cNvSpPr/>
          <p:nvPr/>
        </p:nvSpPr>
        <p:spPr>
          <a:xfrm>
            <a:off x="8179994" y="5583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0" name="Google Shape;1860;p179"/>
          <p:cNvCxnSpPr>
            <a:stCxn id="1837" idx="3"/>
            <a:endCxn id="1851" idx="2"/>
          </p:cNvCxnSpPr>
          <p:nvPr/>
        </p:nvCxnSpPr>
        <p:spPr>
          <a:xfrm flipH="1" rot="10800000">
            <a:off x="7388316" y="5962041"/>
            <a:ext cx="791700" cy="36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61" name="Google Shape;1861;p179"/>
          <p:cNvSpPr/>
          <p:nvPr/>
        </p:nvSpPr>
        <p:spPr>
          <a:xfrm>
            <a:off x="7838016" y="6887557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2" name="Google Shape;1862;p179"/>
          <p:cNvCxnSpPr>
            <a:stCxn id="1851" idx="3"/>
            <a:endCxn id="1861" idx="0"/>
          </p:cNvCxnSpPr>
          <p:nvPr/>
        </p:nvCxnSpPr>
        <p:spPr>
          <a:xfrm flipH="1">
            <a:off x="8530032" y="6229996"/>
            <a:ext cx="21600" cy="657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53" name="Google Shape;1853;p179"/>
          <p:cNvSpPr/>
          <p:nvPr/>
        </p:nvSpPr>
        <p:spPr>
          <a:xfrm>
            <a:off x="10008794" y="6963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3" name="Google Shape;1863;p179"/>
          <p:cNvCxnSpPr>
            <a:stCxn id="1861" idx="3"/>
            <a:endCxn id="1853" idx="2"/>
          </p:cNvCxnSpPr>
          <p:nvPr/>
        </p:nvCxnSpPr>
        <p:spPr>
          <a:xfrm>
            <a:off x="9221916" y="7332307"/>
            <a:ext cx="786900" cy="9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64" name="Google Shape;1864;p179"/>
          <p:cNvSpPr/>
          <p:nvPr/>
        </p:nvSpPr>
        <p:spPr>
          <a:xfrm>
            <a:off x="9679588" y="8195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5" name="Google Shape;1865;p179"/>
          <p:cNvCxnSpPr>
            <a:stCxn id="1853" idx="3"/>
            <a:endCxn id="1864" idx="0"/>
          </p:cNvCxnSpPr>
          <p:nvPr/>
        </p:nvCxnSpPr>
        <p:spPr>
          <a:xfrm flipH="1">
            <a:off x="10371432" y="7609996"/>
            <a:ext cx="9000" cy="585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55" name="Google Shape;1855;p179"/>
          <p:cNvSpPr/>
          <p:nvPr/>
        </p:nvSpPr>
        <p:spPr>
          <a:xfrm>
            <a:off x="11837594" y="8261296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6" name="Google Shape;1866;p179"/>
          <p:cNvCxnSpPr>
            <a:stCxn id="1864" idx="3"/>
            <a:endCxn id="1855" idx="2"/>
          </p:cNvCxnSpPr>
          <p:nvPr/>
        </p:nvCxnSpPr>
        <p:spPr>
          <a:xfrm>
            <a:off x="11063488" y="8640041"/>
            <a:ext cx="774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57" name="Google Shape;1857;p179"/>
          <p:cNvSpPr/>
          <p:nvPr/>
        </p:nvSpPr>
        <p:spPr>
          <a:xfrm>
            <a:off x="13666394" y="97712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9" name="Google Shape;1859;p179"/>
          <p:cNvSpPr/>
          <p:nvPr/>
        </p:nvSpPr>
        <p:spPr>
          <a:xfrm>
            <a:off x="15485994" y="111380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7" name="Google Shape;1867;p179"/>
          <p:cNvSpPr/>
          <p:nvPr/>
        </p:nvSpPr>
        <p:spPr>
          <a:xfrm>
            <a:off x="11500029" y="970521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8" name="Google Shape;1868;p179"/>
          <p:cNvCxnSpPr>
            <a:stCxn id="1855" idx="3"/>
            <a:endCxn id="1867" idx="0"/>
          </p:cNvCxnSpPr>
          <p:nvPr/>
        </p:nvCxnSpPr>
        <p:spPr>
          <a:xfrm flipH="1">
            <a:off x="12191832" y="8907863"/>
            <a:ext cx="17400" cy="797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69" name="Google Shape;1869;p179"/>
          <p:cNvCxnSpPr>
            <a:stCxn id="1867" idx="3"/>
            <a:endCxn id="1857" idx="2"/>
          </p:cNvCxnSpPr>
          <p:nvPr/>
        </p:nvCxnSpPr>
        <p:spPr>
          <a:xfrm>
            <a:off x="12883929" y="10149961"/>
            <a:ext cx="7824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70" name="Google Shape;1870;p179"/>
          <p:cNvSpPr/>
          <p:nvPr/>
        </p:nvSpPr>
        <p:spPr>
          <a:xfrm>
            <a:off x="13344055" y="1107201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1" name="Google Shape;1871;p179"/>
          <p:cNvCxnSpPr>
            <a:stCxn id="1857" idx="3"/>
            <a:endCxn id="1870" idx="0"/>
          </p:cNvCxnSpPr>
          <p:nvPr/>
        </p:nvCxnSpPr>
        <p:spPr>
          <a:xfrm flipH="1">
            <a:off x="14035932" y="10417796"/>
            <a:ext cx="2100" cy="654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72" name="Google Shape;1872;p179"/>
          <p:cNvCxnSpPr>
            <a:stCxn id="1870" idx="3"/>
            <a:endCxn id="1859" idx="2"/>
          </p:cNvCxnSpPr>
          <p:nvPr/>
        </p:nvCxnSpPr>
        <p:spPr>
          <a:xfrm>
            <a:off x="14727955" y="11516761"/>
            <a:ext cx="7581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73" name="Google Shape;1873;p179"/>
          <p:cNvSpPr/>
          <p:nvPr/>
        </p:nvSpPr>
        <p:spPr>
          <a:xfrm>
            <a:off x="15148029" y="1250481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4" name="Google Shape;1874;p179"/>
          <p:cNvCxnSpPr>
            <a:stCxn id="1859" idx="3"/>
            <a:endCxn id="1873" idx="0"/>
          </p:cNvCxnSpPr>
          <p:nvPr/>
        </p:nvCxnSpPr>
        <p:spPr>
          <a:xfrm flipH="1">
            <a:off x="15839932" y="11784596"/>
            <a:ext cx="17700" cy="72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875" name="Google Shape;1875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00" y="8469800"/>
            <a:ext cx="7620000" cy="3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180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Parallelism Example: Tree Reduction</a:t>
            </a:r>
            <a:endParaRPr/>
          </a:p>
        </p:txBody>
      </p:sp>
      <p:sp>
        <p:nvSpPr>
          <p:cNvPr id="1881" name="Google Shape;1881;p180"/>
          <p:cNvSpPr txBox="1"/>
          <p:nvPr>
            <p:ph idx="1" type="body"/>
          </p:nvPr>
        </p:nvSpPr>
        <p:spPr>
          <a:xfrm>
            <a:off x="0" y="12564733"/>
            <a:ext cx="10140900" cy="103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None/>
            </a:pPr>
            <a:r>
              <a:rPr lang="en-US"/>
              <a:t>Add a bunch of values (2 at a time).</a:t>
            </a:r>
            <a:endParaRPr/>
          </a:p>
        </p:txBody>
      </p:sp>
      <p:sp>
        <p:nvSpPr>
          <p:cNvPr id="1882" name="Google Shape;1882;p180"/>
          <p:cNvSpPr/>
          <p:nvPr/>
        </p:nvSpPr>
        <p:spPr>
          <a:xfrm>
            <a:off x="6004416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3" name="Google Shape;1883;p180"/>
          <p:cNvSpPr/>
          <p:nvPr/>
        </p:nvSpPr>
        <p:spPr>
          <a:xfrm>
            <a:off x="6351194" y="41610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84" name="Google Shape;1884;p180"/>
          <p:cNvCxnSpPr>
            <a:stCxn id="1885" idx="2"/>
            <a:endCxn id="1883" idx="1"/>
          </p:cNvCxnSpPr>
          <p:nvPr/>
        </p:nvCxnSpPr>
        <p:spPr>
          <a:xfrm>
            <a:off x="5791123" y="3526265"/>
            <a:ext cx="931800" cy="74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86" name="Google Shape;1886;p180"/>
          <p:cNvCxnSpPr>
            <a:stCxn id="1887" idx="2"/>
            <a:endCxn id="1883" idx="0"/>
          </p:cNvCxnSpPr>
          <p:nvPr/>
        </p:nvCxnSpPr>
        <p:spPr>
          <a:xfrm>
            <a:off x="7619923" y="3526265"/>
            <a:ext cx="0" cy="63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88" name="Google Shape;1888;p180"/>
          <p:cNvCxnSpPr>
            <a:stCxn id="1883" idx="3"/>
            <a:endCxn id="1882" idx="0"/>
          </p:cNvCxnSpPr>
          <p:nvPr/>
        </p:nvCxnSpPr>
        <p:spPr>
          <a:xfrm flipH="1">
            <a:off x="6696432" y="4807596"/>
            <a:ext cx="26400" cy="74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85" name="Google Shape;1885;p180"/>
          <p:cNvSpPr/>
          <p:nvPr/>
        </p:nvSpPr>
        <p:spPr>
          <a:xfrm>
            <a:off x="5099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7" name="Google Shape;1887;p180"/>
          <p:cNvSpPr/>
          <p:nvPr/>
        </p:nvSpPr>
        <p:spPr>
          <a:xfrm>
            <a:off x="6927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9" name="Google Shape;1889;p180"/>
          <p:cNvSpPr/>
          <p:nvPr/>
        </p:nvSpPr>
        <p:spPr>
          <a:xfrm>
            <a:off x="8756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0" name="Google Shape;1890;p180"/>
          <p:cNvSpPr/>
          <p:nvPr/>
        </p:nvSpPr>
        <p:spPr>
          <a:xfrm>
            <a:off x="105855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p180"/>
          <p:cNvSpPr/>
          <p:nvPr/>
        </p:nvSpPr>
        <p:spPr>
          <a:xfrm>
            <a:off x="124143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p180"/>
          <p:cNvSpPr/>
          <p:nvPr/>
        </p:nvSpPr>
        <p:spPr>
          <a:xfrm>
            <a:off x="14243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3" name="Google Shape;1893;p180"/>
          <p:cNvSpPr/>
          <p:nvPr/>
        </p:nvSpPr>
        <p:spPr>
          <a:xfrm>
            <a:off x="16071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4" name="Google Shape;1894;p180"/>
          <p:cNvSpPr/>
          <p:nvPr/>
        </p:nvSpPr>
        <p:spPr>
          <a:xfrm>
            <a:off x="17900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8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95" name="Google Shape;1895;p180"/>
          <p:cNvCxnSpPr>
            <a:stCxn id="1889" idx="2"/>
            <a:endCxn id="1896" idx="0"/>
          </p:cNvCxnSpPr>
          <p:nvPr/>
        </p:nvCxnSpPr>
        <p:spPr>
          <a:xfrm>
            <a:off x="9448723" y="3526265"/>
            <a:ext cx="0" cy="2057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97" name="Google Shape;1897;p180"/>
          <p:cNvCxnSpPr>
            <a:stCxn id="1890" idx="2"/>
            <a:endCxn id="1898" idx="0"/>
          </p:cNvCxnSpPr>
          <p:nvPr/>
        </p:nvCxnSpPr>
        <p:spPr>
          <a:xfrm>
            <a:off x="11277523" y="3526265"/>
            <a:ext cx="0" cy="3437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99" name="Google Shape;1899;p180"/>
          <p:cNvCxnSpPr>
            <a:stCxn id="1891" idx="2"/>
            <a:endCxn id="1900" idx="0"/>
          </p:cNvCxnSpPr>
          <p:nvPr/>
        </p:nvCxnSpPr>
        <p:spPr>
          <a:xfrm>
            <a:off x="13106323" y="3526265"/>
            <a:ext cx="0" cy="4734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01" name="Google Shape;1901;p180"/>
          <p:cNvCxnSpPr>
            <a:stCxn id="1892" idx="2"/>
            <a:endCxn id="1902" idx="0"/>
          </p:cNvCxnSpPr>
          <p:nvPr/>
        </p:nvCxnSpPr>
        <p:spPr>
          <a:xfrm>
            <a:off x="14935123" y="3526265"/>
            <a:ext cx="0" cy="6245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03" name="Google Shape;1903;p180"/>
          <p:cNvCxnSpPr>
            <a:stCxn id="1893" idx="2"/>
            <a:endCxn id="1904" idx="0"/>
          </p:cNvCxnSpPr>
          <p:nvPr/>
        </p:nvCxnSpPr>
        <p:spPr>
          <a:xfrm flipH="1">
            <a:off x="16754923" y="3526265"/>
            <a:ext cx="9000" cy="7611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05" name="Google Shape;1905;p180"/>
          <p:cNvCxnSpPr>
            <a:stCxn id="1894" idx="2"/>
            <a:endCxn id="1906" idx="0"/>
          </p:cNvCxnSpPr>
          <p:nvPr/>
        </p:nvCxnSpPr>
        <p:spPr>
          <a:xfrm>
            <a:off x="18592723" y="3526265"/>
            <a:ext cx="0" cy="9038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96" name="Google Shape;1896;p180"/>
          <p:cNvSpPr/>
          <p:nvPr/>
        </p:nvSpPr>
        <p:spPr>
          <a:xfrm>
            <a:off x="8179994" y="5583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07" name="Google Shape;1907;p180"/>
          <p:cNvCxnSpPr>
            <a:stCxn id="1882" idx="3"/>
            <a:endCxn id="1896" idx="2"/>
          </p:cNvCxnSpPr>
          <p:nvPr/>
        </p:nvCxnSpPr>
        <p:spPr>
          <a:xfrm flipH="1" rot="10800000">
            <a:off x="7388316" y="5962041"/>
            <a:ext cx="791700" cy="36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08" name="Google Shape;1908;p180"/>
          <p:cNvSpPr/>
          <p:nvPr/>
        </p:nvSpPr>
        <p:spPr>
          <a:xfrm>
            <a:off x="7838016" y="6887557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09" name="Google Shape;1909;p180"/>
          <p:cNvCxnSpPr>
            <a:stCxn id="1896" idx="3"/>
            <a:endCxn id="1908" idx="0"/>
          </p:cNvCxnSpPr>
          <p:nvPr/>
        </p:nvCxnSpPr>
        <p:spPr>
          <a:xfrm flipH="1">
            <a:off x="8530032" y="6229996"/>
            <a:ext cx="21600" cy="657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98" name="Google Shape;1898;p180"/>
          <p:cNvSpPr/>
          <p:nvPr/>
        </p:nvSpPr>
        <p:spPr>
          <a:xfrm>
            <a:off x="10008794" y="6963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0" name="Google Shape;1910;p180"/>
          <p:cNvCxnSpPr>
            <a:stCxn id="1908" idx="3"/>
            <a:endCxn id="1898" idx="2"/>
          </p:cNvCxnSpPr>
          <p:nvPr/>
        </p:nvCxnSpPr>
        <p:spPr>
          <a:xfrm>
            <a:off x="9221916" y="7332307"/>
            <a:ext cx="786900" cy="9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11" name="Google Shape;1911;p180"/>
          <p:cNvSpPr/>
          <p:nvPr/>
        </p:nvSpPr>
        <p:spPr>
          <a:xfrm>
            <a:off x="9679588" y="8195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2" name="Google Shape;1912;p180"/>
          <p:cNvCxnSpPr>
            <a:stCxn id="1898" idx="3"/>
            <a:endCxn id="1911" idx="0"/>
          </p:cNvCxnSpPr>
          <p:nvPr/>
        </p:nvCxnSpPr>
        <p:spPr>
          <a:xfrm flipH="1">
            <a:off x="10371432" y="7609996"/>
            <a:ext cx="9000" cy="585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00" name="Google Shape;1900;p180"/>
          <p:cNvSpPr/>
          <p:nvPr/>
        </p:nvSpPr>
        <p:spPr>
          <a:xfrm>
            <a:off x="11837594" y="8261296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3" name="Google Shape;1913;p180"/>
          <p:cNvCxnSpPr>
            <a:stCxn id="1911" idx="3"/>
            <a:endCxn id="1900" idx="2"/>
          </p:cNvCxnSpPr>
          <p:nvPr/>
        </p:nvCxnSpPr>
        <p:spPr>
          <a:xfrm>
            <a:off x="11063488" y="8640041"/>
            <a:ext cx="774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02" name="Google Shape;1902;p180"/>
          <p:cNvSpPr/>
          <p:nvPr/>
        </p:nvSpPr>
        <p:spPr>
          <a:xfrm>
            <a:off x="13666394" y="97712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4" name="Google Shape;1904;p180"/>
          <p:cNvSpPr/>
          <p:nvPr/>
        </p:nvSpPr>
        <p:spPr>
          <a:xfrm>
            <a:off x="15485994" y="111380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6" name="Google Shape;1906;p180"/>
          <p:cNvSpPr/>
          <p:nvPr/>
        </p:nvSpPr>
        <p:spPr>
          <a:xfrm>
            <a:off x="17323994" y="12564763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4" name="Google Shape;1914;p180"/>
          <p:cNvSpPr/>
          <p:nvPr/>
        </p:nvSpPr>
        <p:spPr>
          <a:xfrm>
            <a:off x="11500029" y="970521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5" name="Google Shape;1915;p180"/>
          <p:cNvCxnSpPr>
            <a:stCxn id="1900" idx="3"/>
            <a:endCxn id="1914" idx="0"/>
          </p:cNvCxnSpPr>
          <p:nvPr/>
        </p:nvCxnSpPr>
        <p:spPr>
          <a:xfrm flipH="1">
            <a:off x="12191832" y="8907863"/>
            <a:ext cx="17400" cy="797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16" name="Google Shape;1916;p180"/>
          <p:cNvCxnSpPr>
            <a:stCxn id="1914" idx="3"/>
            <a:endCxn id="1902" idx="2"/>
          </p:cNvCxnSpPr>
          <p:nvPr/>
        </p:nvCxnSpPr>
        <p:spPr>
          <a:xfrm>
            <a:off x="12883929" y="10149961"/>
            <a:ext cx="7824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17" name="Google Shape;1917;p180"/>
          <p:cNvSpPr/>
          <p:nvPr/>
        </p:nvSpPr>
        <p:spPr>
          <a:xfrm>
            <a:off x="13344055" y="1107201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8" name="Google Shape;1918;p180"/>
          <p:cNvCxnSpPr>
            <a:stCxn id="1902" idx="3"/>
            <a:endCxn id="1917" idx="0"/>
          </p:cNvCxnSpPr>
          <p:nvPr/>
        </p:nvCxnSpPr>
        <p:spPr>
          <a:xfrm flipH="1">
            <a:off x="14035932" y="10417796"/>
            <a:ext cx="2100" cy="654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19" name="Google Shape;1919;p180"/>
          <p:cNvCxnSpPr>
            <a:stCxn id="1917" idx="3"/>
            <a:endCxn id="1904" idx="2"/>
          </p:cNvCxnSpPr>
          <p:nvPr/>
        </p:nvCxnSpPr>
        <p:spPr>
          <a:xfrm>
            <a:off x="14727955" y="11516761"/>
            <a:ext cx="7581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20" name="Google Shape;1920;p180"/>
          <p:cNvSpPr/>
          <p:nvPr/>
        </p:nvSpPr>
        <p:spPr>
          <a:xfrm>
            <a:off x="15148029" y="1250481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21" name="Google Shape;1921;p180"/>
          <p:cNvCxnSpPr>
            <a:stCxn id="1920" idx="3"/>
            <a:endCxn id="1906" idx="2"/>
          </p:cNvCxnSpPr>
          <p:nvPr/>
        </p:nvCxnSpPr>
        <p:spPr>
          <a:xfrm flipH="1" rot="10800000">
            <a:off x="16531929" y="12943561"/>
            <a:ext cx="792000" cy="6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22" name="Google Shape;1922;p180"/>
          <p:cNvCxnSpPr>
            <a:stCxn id="1904" idx="3"/>
            <a:endCxn id="1920" idx="0"/>
          </p:cNvCxnSpPr>
          <p:nvPr/>
        </p:nvCxnSpPr>
        <p:spPr>
          <a:xfrm flipH="1">
            <a:off x="15839932" y="11784596"/>
            <a:ext cx="17700" cy="72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923" name="Google Shape;1923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00" y="8469800"/>
            <a:ext cx="7620000" cy="3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181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Parallelism Example: Tree Reduction</a:t>
            </a:r>
            <a:endParaRPr/>
          </a:p>
        </p:txBody>
      </p:sp>
      <p:sp>
        <p:nvSpPr>
          <p:cNvPr id="1929" name="Google Shape;1929;p181"/>
          <p:cNvSpPr txBox="1"/>
          <p:nvPr>
            <p:ph idx="1" type="body"/>
          </p:nvPr>
        </p:nvSpPr>
        <p:spPr>
          <a:xfrm>
            <a:off x="0" y="12564733"/>
            <a:ext cx="10140900" cy="103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None/>
            </a:pPr>
            <a:r>
              <a:rPr lang="en-US"/>
              <a:t>Add a bunch of values (2 at a time).</a:t>
            </a:r>
            <a:endParaRPr/>
          </a:p>
        </p:txBody>
      </p:sp>
      <p:sp>
        <p:nvSpPr>
          <p:cNvPr id="1930" name="Google Shape;1930;p181"/>
          <p:cNvSpPr/>
          <p:nvPr/>
        </p:nvSpPr>
        <p:spPr>
          <a:xfrm>
            <a:off x="6004416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1" name="Google Shape;1931;p181"/>
          <p:cNvSpPr/>
          <p:nvPr/>
        </p:nvSpPr>
        <p:spPr>
          <a:xfrm>
            <a:off x="6351194" y="41610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32" name="Google Shape;1932;p181"/>
          <p:cNvCxnSpPr>
            <a:stCxn id="1933" idx="2"/>
            <a:endCxn id="1931" idx="1"/>
          </p:cNvCxnSpPr>
          <p:nvPr/>
        </p:nvCxnSpPr>
        <p:spPr>
          <a:xfrm>
            <a:off x="5791123" y="3526265"/>
            <a:ext cx="931800" cy="74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34" name="Google Shape;1934;p181"/>
          <p:cNvCxnSpPr>
            <a:stCxn id="1935" idx="2"/>
            <a:endCxn id="1931" idx="0"/>
          </p:cNvCxnSpPr>
          <p:nvPr/>
        </p:nvCxnSpPr>
        <p:spPr>
          <a:xfrm>
            <a:off x="7619923" y="3526265"/>
            <a:ext cx="0" cy="63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36" name="Google Shape;1936;p181"/>
          <p:cNvCxnSpPr>
            <a:stCxn id="1931" idx="3"/>
            <a:endCxn id="1930" idx="0"/>
          </p:cNvCxnSpPr>
          <p:nvPr/>
        </p:nvCxnSpPr>
        <p:spPr>
          <a:xfrm flipH="1">
            <a:off x="6696432" y="4807596"/>
            <a:ext cx="26400" cy="74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33" name="Google Shape;1933;p181"/>
          <p:cNvSpPr/>
          <p:nvPr/>
        </p:nvSpPr>
        <p:spPr>
          <a:xfrm>
            <a:off x="5099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5" name="Google Shape;1935;p181"/>
          <p:cNvSpPr/>
          <p:nvPr/>
        </p:nvSpPr>
        <p:spPr>
          <a:xfrm>
            <a:off x="6927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7" name="Google Shape;1937;p181"/>
          <p:cNvSpPr/>
          <p:nvPr/>
        </p:nvSpPr>
        <p:spPr>
          <a:xfrm>
            <a:off x="8756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8" name="Google Shape;1938;p181"/>
          <p:cNvSpPr/>
          <p:nvPr/>
        </p:nvSpPr>
        <p:spPr>
          <a:xfrm>
            <a:off x="105855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9" name="Google Shape;1939;p181"/>
          <p:cNvSpPr/>
          <p:nvPr/>
        </p:nvSpPr>
        <p:spPr>
          <a:xfrm>
            <a:off x="124143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Google Shape;1940;p181"/>
          <p:cNvSpPr/>
          <p:nvPr/>
        </p:nvSpPr>
        <p:spPr>
          <a:xfrm>
            <a:off x="14243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1" name="Google Shape;1941;p181"/>
          <p:cNvSpPr/>
          <p:nvPr/>
        </p:nvSpPr>
        <p:spPr>
          <a:xfrm>
            <a:off x="16071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2" name="Google Shape;1942;p181"/>
          <p:cNvSpPr/>
          <p:nvPr/>
        </p:nvSpPr>
        <p:spPr>
          <a:xfrm>
            <a:off x="17900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8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43" name="Google Shape;1943;p181"/>
          <p:cNvCxnSpPr>
            <a:stCxn id="1937" idx="2"/>
            <a:endCxn id="1944" idx="0"/>
          </p:cNvCxnSpPr>
          <p:nvPr/>
        </p:nvCxnSpPr>
        <p:spPr>
          <a:xfrm>
            <a:off x="9448723" y="3526265"/>
            <a:ext cx="0" cy="2057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45" name="Google Shape;1945;p181"/>
          <p:cNvCxnSpPr>
            <a:stCxn id="1938" idx="2"/>
            <a:endCxn id="1946" idx="0"/>
          </p:cNvCxnSpPr>
          <p:nvPr/>
        </p:nvCxnSpPr>
        <p:spPr>
          <a:xfrm>
            <a:off x="11277523" y="3526265"/>
            <a:ext cx="0" cy="3437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47" name="Google Shape;1947;p181"/>
          <p:cNvCxnSpPr>
            <a:stCxn id="1939" idx="2"/>
            <a:endCxn id="1948" idx="0"/>
          </p:cNvCxnSpPr>
          <p:nvPr/>
        </p:nvCxnSpPr>
        <p:spPr>
          <a:xfrm>
            <a:off x="13106323" y="3526265"/>
            <a:ext cx="0" cy="4734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49" name="Google Shape;1949;p181"/>
          <p:cNvCxnSpPr>
            <a:stCxn id="1940" idx="2"/>
            <a:endCxn id="1950" idx="0"/>
          </p:cNvCxnSpPr>
          <p:nvPr/>
        </p:nvCxnSpPr>
        <p:spPr>
          <a:xfrm>
            <a:off x="14935123" y="3526265"/>
            <a:ext cx="0" cy="6245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51" name="Google Shape;1951;p181"/>
          <p:cNvCxnSpPr>
            <a:stCxn id="1941" idx="2"/>
            <a:endCxn id="1952" idx="0"/>
          </p:cNvCxnSpPr>
          <p:nvPr/>
        </p:nvCxnSpPr>
        <p:spPr>
          <a:xfrm flipH="1">
            <a:off x="16754923" y="3526265"/>
            <a:ext cx="9000" cy="7611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53" name="Google Shape;1953;p181"/>
          <p:cNvCxnSpPr>
            <a:stCxn id="1942" idx="2"/>
            <a:endCxn id="1954" idx="0"/>
          </p:cNvCxnSpPr>
          <p:nvPr/>
        </p:nvCxnSpPr>
        <p:spPr>
          <a:xfrm>
            <a:off x="18592723" y="3526265"/>
            <a:ext cx="0" cy="9038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44" name="Google Shape;1944;p181"/>
          <p:cNvSpPr/>
          <p:nvPr/>
        </p:nvSpPr>
        <p:spPr>
          <a:xfrm>
            <a:off x="8179994" y="5583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5" name="Google Shape;1955;p181"/>
          <p:cNvCxnSpPr>
            <a:stCxn id="1930" idx="3"/>
            <a:endCxn id="1944" idx="2"/>
          </p:cNvCxnSpPr>
          <p:nvPr/>
        </p:nvCxnSpPr>
        <p:spPr>
          <a:xfrm flipH="1" rot="10800000">
            <a:off x="7388316" y="5962041"/>
            <a:ext cx="791700" cy="36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56" name="Google Shape;1956;p181"/>
          <p:cNvSpPr/>
          <p:nvPr/>
        </p:nvSpPr>
        <p:spPr>
          <a:xfrm>
            <a:off x="7838016" y="6887557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7" name="Google Shape;1957;p181"/>
          <p:cNvCxnSpPr>
            <a:stCxn id="1944" idx="3"/>
            <a:endCxn id="1956" idx="0"/>
          </p:cNvCxnSpPr>
          <p:nvPr/>
        </p:nvCxnSpPr>
        <p:spPr>
          <a:xfrm flipH="1">
            <a:off x="8530032" y="6229996"/>
            <a:ext cx="21600" cy="657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46" name="Google Shape;1946;p181"/>
          <p:cNvSpPr/>
          <p:nvPr/>
        </p:nvSpPr>
        <p:spPr>
          <a:xfrm>
            <a:off x="10008794" y="6963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8" name="Google Shape;1958;p181"/>
          <p:cNvCxnSpPr>
            <a:stCxn id="1956" idx="3"/>
            <a:endCxn id="1946" idx="2"/>
          </p:cNvCxnSpPr>
          <p:nvPr/>
        </p:nvCxnSpPr>
        <p:spPr>
          <a:xfrm>
            <a:off x="9221916" y="7332307"/>
            <a:ext cx="786900" cy="9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59" name="Google Shape;1959;p181"/>
          <p:cNvSpPr/>
          <p:nvPr/>
        </p:nvSpPr>
        <p:spPr>
          <a:xfrm>
            <a:off x="9679588" y="8195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0" name="Google Shape;1960;p181"/>
          <p:cNvCxnSpPr>
            <a:stCxn id="1946" idx="3"/>
            <a:endCxn id="1959" idx="0"/>
          </p:cNvCxnSpPr>
          <p:nvPr/>
        </p:nvCxnSpPr>
        <p:spPr>
          <a:xfrm flipH="1">
            <a:off x="10371432" y="7609996"/>
            <a:ext cx="9000" cy="585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48" name="Google Shape;1948;p181"/>
          <p:cNvSpPr/>
          <p:nvPr/>
        </p:nvSpPr>
        <p:spPr>
          <a:xfrm>
            <a:off x="11837594" y="8261296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1" name="Google Shape;1961;p181"/>
          <p:cNvCxnSpPr>
            <a:stCxn id="1959" idx="3"/>
            <a:endCxn id="1948" idx="2"/>
          </p:cNvCxnSpPr>
          <p:nvPr/>
        </p:nvCxnSpPr>
        <p:spPr>
          <a:xfrm>
            <a:off x="11063488" y="8640041"/>
            <a:ext cx="774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50" name="Google Shape;1950;p181"/>
          <p:cNvSpPr/>
          <p:nvPr/>
        </p:nvSpPr>
        <p:spPr>
          <a:xfrm>
            <a:off x="13666394" y="97712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p181"/>
          <p:cNvSpPr/>
          <p:nvPr/>
        </p:nvSpPr>
        <p:spPr>
          <a:xfrm>
            <a:off x="15485994" y="111380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4" name="Google Shape;1954;p181"/>
          <p:cNvSpPr/>
          <p:nvPr/>
        </p:nvSpPr>
        <p:spPr>
          <a:xfrm>
            <a:off x="17323994" y="12564763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2" name="Google Shape;1962;p181"/>
          <p:cNvSpPr/>
          <p:nvPr/>
        </p:nvSpPr>
        <p:spPr>
          <a:xfrm>
            <a:off x="11500029" y="970521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3" name="Google Shape;1963;p181"/>
          <p:cNvCxnSpPr>
            <a:stCxn id="1948" idx="3"/>
            <a:endCxn id="1962" idx="0"/>
          </p:cNvCxnSpPr>
          <p:nvPr/>
        </p:nvCxnSpPr>
        <p:spPr>
          <a:xfrm flipH="1">
            <a:off x="12191832" y="8907863"/>
            <a:ext cx="17400" cy="797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64" name="Google Shape;1964;p181"/>
          <p:cNvCxnSpPr>
            <a:stCxn id="1962" idx="3"/>
            <a:endCxn id="1950" idx="2"/>
          </p:cNvCxnSpPr>
          <p:nvPr/>
        </p:nvCxnSpPr>
        <p:spPr>
          <a:xfrm>
            <a:off x="12883929" y="10149961"/>
            <a:ext cx="7824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65" name="Google Shape;1965;p181"/>
          <p:cNvSpPr/>
          <p:nvPr/>
        </p:nvSpPr>
        <p:spPr>
          <a:xfrm>
            <a:off x="13344055" y="1107201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6" name="Google Shape;1966;p181"/>
          <p:cNvCxnSpPr>
            <a:stCxn id="1950" idx="3"/>
            <a:endCxn id="1965" idx="0"/>
          </p:cNvCxnSpPr>
          <p:nvPr/>
        </p:nvCxnSpPr>
        <p:spPr>
          <a:xfrm flipH="1">
            <a:off x="14035932" y="10417796"/>
            <a:ext cx="2100" cy="654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67" name="Google Shape;1967;p181"/>
          <p:cNvCxnSpPr>
            <a:stCxn id="1965" idx="3"/>
            <a:endCxn id="1952" idx="2"/>
          </p:cNvCxnSpPr>
          <p:nvPr/>
        </p:nvCxnSpPr>
        <p:spPr>
          <a:xfrm>
            <a:off x="14727955" y="11516761"/>
            <a:ext cx="7581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68" name="Google Shape;1968;p181"/>
          <p:cNvSpPr/>
          <p:nvPr/>
        </p:nvSpPr>
        <p:spPr>
          <a:xfrm>
            <a:off x="15148029" y="1250481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9" name="Google Shape;1969;p181"/>
          <p:cNvCxnSpPr>
            <a:stCxn id="1968" idx="3"/>
            <a:endCxn id="1954" idx="2"/>
          </p:cNvCxnSpPr>
          <p:nvPr/>
        </p:nvCxnSpPr>
        <p:spPr>
          <a:xfrm flipH="1" rot="10800000">
            <a:off x="16531929" y="12943561"/>
            <a:ext cx="792000" cy="6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70" name="Google Shape;1970;p181"/>
          <p:cNvCxnSpPr>
            <a:stCxn id="1952" idx="3"/>
            <a:endCxn id="1968" idx="0"/>
          </p:cNvCxnSpPr>
          <p:nvPr/>
        </p:nvCxnSpPr>
        <p:spPr>
          <a:xfrm flipH="1">
            <a:off x="15839932" y="11784596"/>
            <a:ext cx="17700" cy="72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71" name="Google Shape;1971;p181"/>
          <p:cNvSpPr/>
          <p:nvPr/>
        </p:nvSpPr>
        <p:spPr>
          <a:xfrm>
            <a:off x="20634429" y="1250481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72" name="Google Shape;1972;p181"/>
          <p:cNvCxnSpPr>
            <a:stCxn id="1954" idx="6"/>
            <a:endCxn id="1971" idx="1"/>
          </p:cNvCxnSpPr>
          <p:nvPr/>
        </p:nvCxnSpPr>
        <p:spPr>
          <a:xfrm>
            <a:off x="19861694" y="12943513"/>
            <a:ext cx="772800" cy="6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973" name="Google Shape;1973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00" y="8469800"/>
            <a:ext cx="7620000" cy="3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28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7500">
                <a:solidFill>
                  <a:schemeClr val="dk1"/>
                </a:solidFill>
              </a:rPr>
              <a:t>The Machine Learning Ecosystem</a:t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2" name="Google Shape;902;p128"/>
          <p:cNvSpPr/>
          <p:nvPr/>
        </p:nvSpPr>
        <p:spPr>
          <a:xfrm>
            <a:off x="647600" y="3423667"/>
            <a:ext cx="23088900" cy="8967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Machine Learning Ecosystem</a:t>
            </a:r>
            <a:endParaRPr b="1" sz="3700"/>
          </a:p>
        </p:txBody>
      </p:sp>
      <p:pic>
        <p:nvPicPr>
          <p:cNvPr id="903" name="Google Shape;903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5188" y="2870799"/>
            <a:ext cx="12332869" cy="728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4" name="Google Shape;904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201" y="7516633"/>
            <a:ext cx="8573801" cy="57635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5" name="Google Shape;905;p128"/>
          <p:cNvSpPr/>
          <p:nvPr/>
        </p:nvSpPr>
        <p:spPr>
          <a:xfrm>
            <a:off x="1036267" y="5853800"/>
            <a:ext cx="2921700" cy="1321500"/>
          </a:xfrm>
          <a:prstGeom prst="rect">
            <a:avLst/>
          </a:prstGeom>
          <a:solidFill>
            <a:srgbClr val="FFF2CC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3700"/>
              <a:t>Training</a:t>
            </a:r>
            <a:endParaRPr sz="37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182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Parallelism Example: Tree Reduction</a:t>
            </a:r>
            <a:endParaRPr/>
          </a:p>
        </p:txBody>
      </p:sp>
      <p:sp>
        <p:nvSpPr>
          <p:cNvPr id="1979" name="Google Shape;1979;p182"/>
          <p:cNvSpPr/>
          <p:nvPr/>
        </p:nvSpPr>
        <p:spPr>
          <a:xfrm>
            <a:off x="5099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0" name="Google Shape;1980;p182"/>
          <p:cNvSpPr/>
          <p:nvPr/>
        </p:nvSpPr>
        <p:spPr>
          <a:xfrm>
            <a:off x="6927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1" name="Google Shape;1981;p182"/>
          <p:cNvSpPr/>
          <p:nvPr/>
        </p:nvSpPr>
        <p:spPr>
          <a:xfrm>
            <a:off x="8756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p182"/>
          <p:cNvSpPr/>
          <p:nvPr/>
        </p:nvSpPr>
        <p:spPr>
          <a:xfrm>
            <a:off x="105855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3" name="Google Shape;1983;p182"/>
          <p:cNvSpPr/>
          <p:nvPr/>
        </p:nvSpPr>
        <p:spPr>
          <a:xfrm>
            <a:off x="124143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4" name="Google Shape;1984;p182"/>
          <p:cNvSpPr/>
          <p:nvPr/>
        </p:nvSpPr>
        <p:spPr>
          <a:xfrm>
            <a:off x="14243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5" name="Google Shape;1985;p182"/>
          <p:cNvSpPr/>
          <p:nvPr/>
        </p:nvSpPr>
        <p:spPr>
          <a:xfrm>
            <a:off x="16071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6" name="Google Shape;1986;p182"/>
          <p:cNvSpPr/>
          <p:nvPr/>
        </p:nvSpPr>
        <p:spPr>
          <a:xfrm>
            <a:off x="17900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8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7" name="Google Shape;1987;p182"/>
          <p:cNvSpPr txBox="1"/>
          <p:nvPr>
            <p:ph idx="1" type="body"/>
          </p:nvPr>
        </p:nvSpPr>
        <p:spPr>
          <a:xfrm>
            <a:off x="0" y="12564733"/>
            <a:ext cx="10140900" cy="103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None/>
            </a:pPr>
            <a:r>
              <a:rPr lang="en-US"/>
              <a:t>Add a bunch of values (2 at a time).</a:t>
            </a:r>
            <a:endParaRPr/>
          </a:p>
        </p:txBody>
      </p:sp>
      <p:pic>
        <p:nvPicPr>
          <p:cNvPr id="1988" name="Google Shape;1988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00" y="8469800"/>
            <a:ext cx="7620000" cy="3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183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Parallelism Example: Tree Reduction</a:t>
            </a:r>
            <a:endParaRPr/>
          </a:p>
        </p:txBody>
      </p:sp>
      <p:sp>
        <p:nvSpPr>
          <p:cNvPr id="1994" name="Google Shape;1994;p183"/>
          <p:cNvSpPr/>
          <p:nvPr/>
        </p:nvSpPr>
        <p:spPr>
          <a:xfrm>
            <a:off x="5401061" y="4059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95" name="Google Shape;1995;p183"/>
          <p:cNvCxnSpPr>
            <a:stCxn id="1996" idx="2"/>
            <a:endCxn id="1994" idx="1"/>
          </p:cNvCxnSpPr>
          <p:nvPr/>
        </p:nvCxnSpPr>
        <p:spPr>
          <a:xfrm flipH="1">
            <a:off x="5772823" y="3526265"/>
            <a:ext cx="183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97" name="Google Shape;1997;p183"/>
          <p:cNvCxnSpPr>
            <a:stCxn id="1998" idx="2"/>
            <a:endCxn id="1994" idx="7"/>
          </p:cNvCxnSpPr>
          <p:nvPr/>
        </p:nvCxnSpPr>
        <p:spPr>
          <a:xfrm flipH="1">
            <a:off x="7567123" y="3526265"/>
            <a:ext cx="528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96" name="Google Shape;1996;p183"/>
          <p:cNvSpPr/>
          <p:nvPr/>
        </p:nvSpPr>
        <p:spPr>
          <a:xfrm>
            <a:off x="5099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8" name="Google Shape;1998;p183"/>
          <p:cNvSpPr/>
          <p:nvPr/>
        </p:nvSpPr>
        <p:spPr>
          <a:xfrm>
            <a:off x="6927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9" name="Google Shape;1999;p183"/>
          <p:cNvSpPr/>
          <p:nvPr/>
        </p:nvSpPr>
        <p:spPr>
          <a:xfrm>
            <a:off x="8756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0" name="Google Shape;2000;p183"/>
          <p:cNvSpPr/>
          <p:nvPr/>
        </p:nvSpPr>
        <p:spPr>
          <a:xfrm>
            <a:off x="105855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1" name="Google Shape;2001;p183"/>
          <p:cNvSpPr/>
          <p:nvPr/>
        </p:nvSpPr>
        <p:spPr>
          <a:xfrm>
            <a:off x="124143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2" name="Google Shape;2002;p183"/>
          <p:cNvSpPr/>
          <p:nvPr/>
        </p:nvSpPr>
        <p:spPr>
          <a:xfrm>
            <a:off x="14243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3" name="Google Shape;2003;p183"/>
          <p:cNvSpPr/>
          <p:nvPr/>
        </p:nvSpPr>
        <p:spPr>
          <a:xfrm>
            <a:off x="16071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4" name="Google Shape;2004;p183"/>
          <p:cNvSpPr/>
          <p:nvPr/>
        </p:nvSpPr>
        <p:spPr>
          <a:xfrm>
            <a:off x="17900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8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5" name="Google Shape;2005;p183"/>
          <p:cNvSpPr/>
          <p:nvPr/>
        </p:nvSpPr>
        <p:spPr>
          <a:xfrm>
            <a:off x="9058661" y="4059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6" name="Google Shape;2006;p183"/>
          <p:cNvCxnSpPr>
            <a:stCxn id="1999" idx="2"/>
            <a:endCxn id="2005" idx="1"/>
          </p:cNvCxnSpPr>
          <p:nvPr/>
        </p:nvCxnSpPr>
        <p:spPr>
          <a:xfrm flipH="1">
            <a:off x="9430423" y="3526265"/>
            <a:ext cx="183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07" name="Google Shape;2007;p183"/>
          <p:cNvCxnSpPr>
            <a:stCxn id="2000" idx="2"/>
            <a:endCxn id="2005" idx="7"/>
          </p:cNvCxnSpPr>
          <p:nvPr/>
        </p:nvCxnSpPr>
        <p:spPr>
          <a:xfrm flipH="1">
            <a:off x="11224723" y="3526265"/>
            <a:ext cx="528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08" name="Google Shape;2008;p183"/>
          <p:cNvSpPr/>
          <p:nvPr/>
        </p:nvSpPr>
        <p:spPr>
          <a:xfrm>
            <a:off x="12716261" y="4059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9" name="Google Shape;2009;p183"/>
          <p:cNvCxnSpPr>
            <a:stCxn id="2001" idx="2"/>
            <a:endCxn id="2008" idx="1"/>
          </p:cNvCxnSpPr>
          <p:nvPr/>
        </p:nvCxnSpPr>
        <p:spPr>
          <a:xfrm flipH="1">
            <a:off x="13088023" y="3526265"/>
            <a:ext cx="183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10" name="Google Shape;2010;p183"/>
          <p:cNvCxnSpPr>
            <a:stCxn id="2002" idx="2"/>
            <a:endCxn id="2008" idx="7"/>
          </p:cNvCxnSpPr>
          <p:nvPr/>
        </p:nvCxnSpPr>
        <p:spPr>
          <a:xfrm flipH="1">
            <a:off x="14882323" y="3526265"/>
            <a:ext cx="528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11" name="Google Shape;2011;p183"/>
          <p:cNvSpPr/>
          <p:nvPr/>
        </p:nvSpPr>
        <p:spPr>
          <a:xfrm>
            <a:off x="16373861" y="4059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12" name="Google Shape;2012;p183"/>
          <p:cNvCxnSpPr>
            <a:stCxn id="2003" idx="2"/>
            <a:endCxn id="2011" idx="1"/>
          </p:cNvCxnSpPr>
          <p:nvPr/>
        </p:nvCxnSpPr>
        <p:spPr>
          <a:xfrm flipH="1">
            <a:off x="16745623" y="3526265"/>
            <a:ext cx="183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13" name="Google Shape;2013;p183"/>
          <p:cNvCxnSpPr>
            <a:stCxn id="2004" idx="2"/>
            <a:endCxn id="2011" idx="7"/>
          </p:cNvCxnSpPr>
          <p:nvPr/>
        </p:nvCxnSpPr>
        <p:spPr>
          <a:xfrm flipH="1">
            <a:off x="18539923" y="3526265"/>
            <a:ext cx="528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14" name="Google Shape;2014;p183"/>
          <p:cNvSpPr txBox="1"/>
          <p:nvPr>
            <p:ph idx="1" type="body"/>
          </p:nvPr>
        </p:nvSpPr>
        <p:spPr>
          <a:xfrm>
            <a:off x="0" y="12564733"/>
            <a:ext cx="10140900" cy="103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None/>
            </a:pPr>
            <a:r>
              <a:rPr lang="en-US"/>
              <a:t>Add a bunch of values (2 at a time).</a:t>
            </a:r>
            <a:endParaRPr/>
          </a:p>
        </p:txBody>
      </p:sp>
      <p:pic>
        <p:nvPicPr>
          <p:cNvPr id="2015" name="Google Shape;2015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00" y="8469800"/>
            <a:ext cx="7620000" cy="3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84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Parallelism Example: Tree Reduction</a:t>
            </a:r>
            <a:endParaRPr/>
          </a:p>
        </p:txBody>
      </p:sp>
      <p:sp>
        <p:nvSpPr>
          <p:cNvPr id="2021" name="Google Shape;2021;p184"/>
          <p:cNvSpPr/>
          <p:nvPr/>
        </p:nvSpPr>
        <p:spPr>
          <a:xfrm>
            <a:off x="5977882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2" name="Google Shape;2022;p184"/>
          <p:cNvSpPr/>
          <p:nvPr/>
        </p:nvSpPr>
        <p:spPr>
          <a:xfrm>
            <a:off x="5401061" y="4059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3" name="Google Shape;2023;p184"/>
          <p:cNvCxnSpPr>
            <a:stCxn id="2024" idx="2"/>
            <a:endCxn id="2022" idx="1"/>
          </p:cNvCxnSpPr>
          <p:nvPr/>
        </p:nvCxnSpPr>
        <p:spPr>
          <a:xfrm flipH="1">
            <a:off x="5772823" y="3526265"/>
            <a:ext cx="183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25" name="Google Shape;2025;p184"/>
          <p:cNvCxnSpPr>
            <a:stCxn id="2026" idx="2"/>
            <a:endCxn id="2022" idx="7"/>
          </p:cNvCxnSpPr>
          <p:nvPr/>
        </p:nvCxnSpPr>
        <p:spPr>
          <a:xfrm flipH="1">
            <a:off x="7567123" y="3526265"/>
            <a:ext cx="528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27" name="Google Shape;2027;p184"/>
          <p:cNvCxnSpPr>
            <a:stCxn id="2022" idx="4"/>
            <a:endCxn id="2021" idx="0"/>
          </p:cNvCxnSpPr>
          <p:nvPr/>
        </p:nvCxnSpPr>
        <p:spPr>
          <a:xfrm>
            <a:off x="6669911" y="4816929"/>
            <a:ext cx="0" cy="73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24" name="Google Shape;2024;p184"/>
          <p:cNvSpPr/>
          <p:nvPr/>
        </p:nvSpPr>
        <p:spPr>
          <a:xfrm>
            <a:off x="5099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6" name="Google Shape;2026;p184"/>
          <p:cNvSpPr/>
          <p:nvPr/>
        </p:nvSpPr>
        <p:spPr>
          <a:xfrm>
            <a:off x="6927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p184"/>
          <p:cNvSpPr/>
          <p:nvPr/>
        </p:nvSpPr>
        <p:spPr>
          <a:xfrm>
            <a:off x="8756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9" name="Google Shape;2029;p184"/>
          <p:cNvSpPr/>
          <p:nvPr/>
        </p:nvSpPr>
        <p:spPr>
          <a:xfrm>
            <a:off x="105855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0" name="Google Shape;2030;p184"/>
          <p:cNvSpPr/>
          <p:nvPr/>
        </p:nvSpPr>
        <p:spPr>
          <a:xfrm>
            <a:off x="124143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1" name="Google Shape;2031;p184"/>
          <p:cNvSpPr/>
          <p:nvPr/>
        </p:nvSpPr>
        <p:spPr>
          <a:xfrm>
            <a:off x="14243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2" name="Google Shape;2032;p184"/>
          <p:cNvSpPr/>
          <p:nvPr/>
        </p:nvSpPr>
        <p:spPr>
          <a:xfrm>
            <a:off x="16071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3" name="Google Shape;2033;p184"/>
          <p:cNvSpPr/>
          <p:nvPr/>
        </p:nvSpPr>
        <p:spPr>
          <a:xfrm>
            <a:off x="17900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8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4" name="Google Shape;2034;p184"/>
          <p:cNvSpPr/>
          <p:nvPr/>
        </p:nvSpPr>
        <p:spPr>
          <a:xfrm>
            <a:off x="9058661" y="4059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35" name="Google Shape;2035;p184"/>
          <p:cNvCxnSpPr>
            <a:stCxn id="2028" idx="2"/>
            <a:endCxn id="2034" idx="1"/>
          </p:cNvCxnSpPr>
          <p:nvPr/>
        </p:nvCxnSpPr>
        <p:spPr>
          <a:xfrm flipH="1">
            <a:off x="9430423" y="3526265"/>
            <a:ext cx="183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36" name="Google Shape;2036;p184"/>
          <p:cNvCxnSpPr>
            <a:stCxn id="2029" idx="2"/>
            <a:endCxn id="2034" idx="7"/>
          </p:cNvCxnSpPr>
          <p:nvPr/>
        </p:nvCxnSpPr>
        <p:spPr>
          <a:xfrm flipH="1">
            <a:off x="11224723" y="3526265"/>
            <a:ext cx="528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37" name="Google Shape;2037;p184"/>
          <p:cNvSpPr/>
          <p:nvPr/>
        </p:nvSpPr>
        <p:spPr>
          <a:xfrm>
            <a:off x="12716261" y="4059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38" name="Google Shape;2038;p184"/>
          <p:cNvCxnSpPr>
            <a:stCxn id="2030" idx="2"/>
            <a:endCxn id="2037" idx="1"/>
          </p:cNvCxnSpPr>
          <p:nvPr/>
        </p:nvCxnSpPr>
        <p:spPr>
          <a:xfrm flipH="1">
            <a:off x="13088023" y="3526265"/>
            <a:ext cx="183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39" name="Google Shape;2039;p184"/>
          <p:cNvCxnSpPr>
            <a:stCxn id="2031" idx="2"/>
            <a:endCxn id="2037" idx="7"/>
          </p:cNvCxnSpPr>
          <p:nvPr/>
        </p:nvCxnSpPr>
        <p:spPr>
          <a:xfrm flipH="1">
            <a:off x="14882323" y="3526265"/>
            <a:ext cx="528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40" name="Google Shape;2040;p184"/>
          <p:cNvSpPr/>
          <p:nvPr/>
        </p:nvSpPr>
        <p:spPr>
          <a:xfrm>
            <a:off x="16373861" y="4059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41" name="Google Shape;2041;p184"/>
          <p:cNvCxnSpPr>
            <a:stCxn id="2032" idx="2"/>
            <a:endCxn id="2040" idx="1"/>
          </p:cNvCxnSpPr>
          <p:nvPr/>
        </p:nvCxnSpPr>
        <p:spPr>
          <a:xfrm flipH="1">
            <a:off x="16745623" y="3526265"/>
            <a:ext cx="183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42" name="Google Shape;2042;p184"/>
          <p:cNvCxnSpPr>
            <a:stCxn id="2033" idx="2"/>
            <a:endCxn id="2040" idx="7"/>
          </p:cNvCxnSpPr>
          <p:nvPr/>
        </p:nvCxnSpPr>
        <p:spPr>
          <a:xfrm flipH="1">
            <a:off x="18539923" y="3526265"/>
            <a:ext cx="528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43" name="Google Shape;2043;p184"/>
          <p:cNvSpPr/>
          <p:nvPr/>
        </p:nvSpPr>
        <p:spPr>
          <a:xfrm>
            <a:off x="9635482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4" name="Google Shape;2044;p184"/>
          <p:cNvSpPr/>
          <p:nvPr/>
        </p:nvSpPr>
        <p:spPr>
          <a:xfrm>
            <a:off x="13293082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5" name="Google Shape;2045;p184"/>
          <p:cNvSpPr/>
          <p:nvPr/>
        </p:nvSpPr>
        <p:spPr>
          <a:xfrm>
            <a:off x="16950682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46" name="Google Shape;2046;p184"/>
          <p:cNvCxnSpPr>
            <a:stCxn id="2034" idx="4"/>
            <a:endCxn id="2043" idx="0"/>
          </p:cNvCxnSpPr>
          <p:nvPr/>
        </p:nvCxnSpPr>
        <p:spPr>
          <a:xfrm>
            <a:off x="10327511" y="4816929"/>
            <a:ext cx="0" cy="73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47" name="Google Shape;2047;p184"/>
          <p:cNvCxnSpPr>
            <a:stCxn id="2037" idx="4"/>
            <a:endCxn id="2044" idx="0"/>
          </p:cNvCxnSpPr>
          <p:nvPr/>
        </p:nvCxnSpPr>
        <p:spPr>
          <a:xfrm>
            <a:off x="13985111" y="4816929"/>
            <a:ext cx="0" cy="73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48" name="Google Shape;2048;p184"/>
          <p:cNvCxnSpPr>
            <a:stCxn id="2040" idx="4"/>
            <a:endCxn id="2045" idx="0"/>
          </p:cNvCxnSpPr>
          <p:nvPr/>
        </p:nvCxnSpPr>
        <p:spPr>
          <a:xfrm>
            <a:off x="17642711" y="4816929"/>
            <a:ext cx="0" cy="73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49" name="Google Shape;2049;p184"/>
          <p:cNvSpPr txBox="1"/>
          <p:nvPr>
            <p:ph idx="1" type="body"/>
          </p:nvPr>
        </p:nvSpPr>
        <p:spPr>
          <a:xfrm>
            <a:off x="0" y="12564733"/>
            <a:ext cx="10140900" cy="103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None/>
            </a:pPr>
            <a:r>
              <a:rPr lang="en-US"/>
              <a:t>Add a bunch of values (2 at a time).</a:t>
            </a:r>
            <a:endParaRPr/>
          </a:p>
        </p:txBody>
      </p:sp>
      <p:pic>
        <p:nvPicPr>
          <p:cNvPr id="2050" name="Google Shape;2050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00" y="8469800"/>
            <a:ext cx="7620000" cy="3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185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Parallelism Example: Tree Reduction</a:t>
            </a:r>
            <a:endParaRPr/>
          </a:p>
        </p:txBody>
      </p:sp>
      <p:sp>
        <p:nvSpPr>
          <p:cNvPr id="2056" name="Google Shape;2056;p185"/>
          <p:cNvSpPr/>
          <p:nvPr/>
        </p:nvSpPr>
        <p:spPr>
          <a:xfrm>
            <a:off x="5977882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7" name="Google Shape;2057;p185"/>
          <p:cNvSpPr/>
          <p:nvPr/>
        </p:nvSpPr>
        <p:spPr>
          <a:xfrm>
            <a:off x="5401061" y="4059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58" name="Google Shape;2058;p185"/>
          <p:cNvCxnSpPr>
            <a:stCxn id="2059" idx="2"/>
            <a:endCxn id="2057" idx="1"/>
          </p:cNvCxnSpPr>
          <p:nvPr/>
        </p:nvCxnSpPr>
        <p:spPr>
          <a:xfrm flipH="1">
            <a:off x="5772823" y="3526265"/>
            <a:ext cx="183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60" name="Google Shape;2060;p185"/>
          <p:cNvCxnSpPr>
            <a:stCxn id="2061" idx="2"/>
            <a:endCxn id="2057" idx="7"/>
          </p:cNvCxnSpPr>
          <p:nvPr/>
        </p:nvCxnSpPr>
        <p:spPr>
          <a:xfrm flipH="1">
            <a:off x="7567123" y="3526265"/>
            <a:ext cx="528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62" name="Google Shape;2062;p185"/>
          <p:cNvCxnSpPr>
            <a:stCxn id="2057" idx="4"/>
            <a:endCxn id="2056" idx="0"/>
          </p:cNvCxnSpPr>
          <p:nvPr/>
        </p:nvCxnSpPr>
        <p:spPr>
          <a:xfrm>
            <a:off x="6669911" y="4816929"/>
            <a:ext cx="0" cy="73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59" name="Google Shape;2059;p185"/>
          <p:cNvSpPr/>
          <p:nvPr/>
        </p:nvSpPr>
        <p:spPr>
          <a:xfrm>
            <a:off x="5099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1" name="Google Shape;2061;p185"/>
          <p:cNvSpPr/>
          <p:nvPr/>
        </p:nvSpPr>
        <p:spPr>
          <a:xfrm>
            <a:off x="6927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3" name="Google Shape;2063;p185"/>
          <p:cNvSpPr/>
          <p:nvPr/>
        </p:nvSpPr>
        <p:spPr>
          <a:xfrm>
            <a:off x="8756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4" name="Google Shape;2064;p185"/>
          <p:cNvSpPr/>
          <p:nvPr/>
        </p:nvSpPr>
        <p:spPr>
          <a:xfrm>
            <a:off x="105855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p185"/>
          <p:cNvSpPr/>
          <p:nvPr/>
        </p:nvSpPr>
        <p:spPr>
          <a:xfrm>
            <a:off x="124143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6" name="Google Shape;2066;p185"/>
          <p:cNvSpPr/>
          <p:nvPr/>
        </p:nvSpPr>
        <p:spPr>
          <a:xfrm>
            <a:off x="14243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7" name="Google Shape;2067;p185"/>
          <p:cNvSpPr/>
          <p:nvPr/>
        </p:nvSpPr>
        <p:spPr>
          <a:xfrm>
            <a:off x="16071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8" name="Google Shape;2068;p185"/>
          <p:cNvSpPr/>
          <p:nvPr/>
        </p:nvSpPr>
        <p:spPr>
          <a:xfrm>
            <a:off x="17900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8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9" name="Google Shape;2069;p185"/>
          <p:cNvSpPr/>
          <p:nvPr/>
        </p:nvSpPr>
        <p:spPr>
          <a:xfrm>
            <a:off x="9058661" y="4059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0" name="Google Shape;2070;p185"/>
          <p:cNvCxnSpPr>
            <a:stCxn id="2063" idx="2"/>
            <a:endCxn id="2069" idx="1"/>
          </p:cNvCxnSpPr>
          <p:nvPr/>
        </p:nvCxnSpPr>
        <p:spPr>
          <a:xfrm flipH="1">
            <a:off x="9430423" y="3526265"/>
            <a:ext cx="183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71" name="Google Shape;2071;p185"/>
          <p:cNvCxnSpPr>
            <a:stCxn id="2064" idx="2"/>
            <a:endCxn id="2069" idx="7"/>
          </p:cNvCxnSpPr>
          <p:nvPr/>
        </p:nvCxnSpPr>
        <p:spPr>
          <a:xfrm flipH="1">
            <a:off x="11224723" y="3526265"/>
            <a:ext cx="528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72" name="Google Shape;2072;p185"/>
          <p:cNvSpPr/>
          <p:nvPr/>
        </p:nvSpPr>
        <p:spPr>
          <a:xfrm>
            <a:off x="12716261" y="4059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3" name="Google Shape;2073;p185"/>
          <p:cNvCxnSpPr>
            <a:stCxn id="2065" idx="2"/>
            <a:endCxn id="2072" idx="1"/>
          </p:cNvCxnSpPr>
          <p:nvPr/>
        </p:nvCxnSpPr>
        <p:spPr>
          <a:xfrm flipH="1">
            <a:off x="13088023" y="3526265"/>
            <a:ext cx="183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74" name="Google Shape;2074;p185"/>
          <p:cNvCxnSpPr>
            <a:stCxn id="2066" idx="2"/>
            <a:endCxn id="2072" idx="7"/>
          </p:cNvCxnSpPr>
          <p:nvPr/>
        </p:nvCxnSpPr>
        <p:spPr>
          <a:xfrm flipH="1">
            <a:off x="14882323" y="3526265"/>
            <a:ext cx="528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75" name="Google Shape;2075;p185"/>
          <p:cNvSpPr/>
          <p:nvPr/>
        </p:nvSpPr>
        <p:spPr>
          <a:xfrm>
            <a:off x="16373861" y="4059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6" name="Google Shape;2076;p185"/>
          <p:cNvCxnSpPr>
            <a:stCxn id="2067" idx="2"/>
            <a:endCxn id="2075" idx="1"/>
          </p:cNvCxnSpPr>
          <p:nvPr/>
        </p:nvCxnSpPr>
        <p:spPr>
          <a:xfrm flipH="1">
            <a:off x="16745623" y="3526265"/>
            <a:ext cx="183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77" name="Google Shape;2077;p185"/>
          <p:cNvCxnSpPr>
            <a:stCxn id="2068" idx="2"/>
            <a:endCxn id="2075" idx="7"/>
          </p:cNvCxnSpPr>
          <p:nvPr/>
        </p:nvCxnSpPr>
        <p:spPr>
          <a:xfrm flipH="1">
            <a:off x="18539923" y="3526265"/>
            <a:ext cx="528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78" name="Google Shape;2078;p185"/>
          <p:cNvSpPr/>
          <p:nvPr/>
        </p:nvSpPr>
        <p:spPr>
          <a:xfrm>
            <a:off x="9635482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9" name="Google Shape;2079;p185"/>
          <p:cNvSpPr/>
          <p:nvPr/>
        </p:nvSpPr>
        <p:spPr>
          <a:xfrm>
            <a:off x="13293082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0" name="Google Shape;2080;p185"/>
          <p:cNvSpPr/>
          <p:nvPr/>
        </p:nvSpPr>
        <p:spPr>
          <a:xfrm>
            <a:off x="16950682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81" name="Google Shape;2081;p185"/>
          <p:cNvCxnSpPr>
            <a:stCxn id="2069" idx="4"/>
            <a:endCxn id="2078" idx="0"/>
          </p:cNvCxnSpPr>
          <p:nvPr/>
        </p:nvCxnSpPr>
        <p:spPr>
          <a:xfrm>
            <a:off x="10327511" y="4816929"/>
            <a:ext cx="0" cy="73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82" name="Google Shape;2082;p185"/>
          <p:cNvCxnSpPr>
            <a:stCxn id="2072" idx="4"/>
            <a:endCxn id="2079" idx="0"/>
          </p:cNvCxnSpPr>
          <p:nvPr/>
        </p:nvCxnSpPr>
        <p:spPr>
          <a:xfrm>
            <a:off x="13985111" y="4816929"/>
            <a:ext cx="0" cy="73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83" name="Google Shape;2083;p185"/>
          <p:cNvCxnSpPr>
            <a:stCxn id="2075" idx="4"/>
            <a:endCxn id="2080" idx="0"/>
          </p:cNvCxnSpPr>
          <p:nvPr/>
        </p:nvCxnSpPr>
        <p:spPr>
          <a:xfrm>
            <a:off x="17642711" y="4816929"/>
            <a:ext cx="0" cy="73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84" name="Google Shape;2084;p185"/>
          <p:cNvSpPr/>
          <p:nvPr/>
        </p:nvSpPr>
        <p:spPr>
          <a:xfrm>
            <a:off x="7026661" y="69042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5" name="Google Shape;2085;p185"/>
          <p:cNvSpPr/>
          <p:nvPr/>
        </p:nvSpPr>
        <p:spPr>
          <a:xfrm>
            <a:off x="14748261" y="69042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86" name="Google Shape;2086;p185"/>
          <p:cNvCxnSpPr>
            <a:stCxn id="2056" idx="2"/>
            <a:endCxn id="2084" idx="1"/>
          </p:cNvCxnSpPr>
          <p:nvPr/>
        </p:nvCxnSpPr>
        <p:spPr>
          <a:xfrm>
            <a:off x="6669832" y="6442791"/>
            <a:ext cx="728400" cy="572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87" name="Google Shape;2087;p185"/>
          <p:cNvCxnSpPr>
            <a:stCxn id="2078" idx="2"/>
            <a:endCxn id="2084" idx="7"/>
          </p:cNvCxnSpPr>
          <p:nvPr/>
        </p:nvCxnSpPr>
        <p:spPr>
          <a:xfrm flipH="1">
            <a:off x="9192832" y="6442791"/>
            <a:ext cx="1134600" cy="572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88" name="Google Shape;2088;p185"/>
          <p:cNvCxnSpPr>
            <a:stCxn id="2079" idx="2"/>
            <a:endCxn id="2085" idx="1"/>
          </p:cNvCxnSpPr>
          <p:nvPr/>
        </p:nvCxnSpPr>
        <p:spPr>
          <a:xfrm>
            <a:off x="13985032" y="6442791"/>
            <a:ext cx="1134900" cy="572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89" name="Google Shape;2089;p185"/>
          <p:cNvCxnSpPr>
            <a:stCxn id="2080" idx="2"/>
            <a:endCxn id="2085" idx="7"/>
          </p:cNvCxnSpPr>
          <p:nvPr/>
        </p:nvCxnSpPr>
        <p:spPr>
          <a:xfrm flipH="1">
            <a:off x="16914232" y="6442791"/>
            <a:ext cx="728400" cy="572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90" name="Google Shape;2090;p185"/>
          <p:cNvSpPr txBox="1"/>
          <p:nvPr>
            <p:ph idx="1" type="body"/>
          </p:nvPr>
        </p:nvSpPr>
        <p:spPr>
          <a:xfrm>
            <a:off x="0" y="12564733"/>
            <a:ext cx="10140900" cy="103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None/>
            </a:pPr>
            <a:r>
              <a:rPr lang="en-US"/>
              <a:t>Add a bunch of values (2 at a time).</a:t>
            </a:r>
            <a:endParaRPr/>
          </a:p>
        </p:txBody>
      </p:sp>
      <p:pic>
        <p:nvPicPr>
          <p:cNvPr id="2091" name="Google Shape;2091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00" y="8469800"/>
            <a:ext cx="7620000" cy="3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186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Parallelism Example: Tree Reduction</a:t>
            </a:r>
            <a:endParaRPr/>
          </a:p>
        </p:txBody>
      </p:sp>
      <p:sp>
        <p:nvSpPr>
          <p:cNvPr id="2097" name="Google Shape;2097;p186"/>
          <p:cNvSpPr/>
          <p:nvPr/>
        </p:nvSpPr>
        <p:spPr>
          <a:xfrm>
            <a:off x="5977882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8" name="Google Shape;2098;p186"/>
          <p:cNvSpPr/>
          <p:nvPr/>
        </p:nvSpPr>
        <p:spPr>
          <a:xfrm>
            <a:off x="5401061" y="4059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99" name="Google Shape;2099;p186"/>
          <p:cNvCxnSpPr>
            <a:stCxn id="2100" idx="2"/>
            <a:endCxn id="2098" idx="1"/>
          </p:cNvCxnSpPr>
          <p:nvPr/>
        </p:nvCxnSpPr>
        <p:spPr>
          <a:xfrm flipH="1">
            <a:off x="5772823" y="3526265"/>
            <a:ext cx="183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01" name="Google Shape;2101;p186"/>
          <p:cNvCxnSpPr>
            <a:stCxn id="2102" idx="2"/>
            <a:endCxn id="2098" idx="7"/>
          </p:cNvCxnSpPr>
          <p:nvPr/>
        </p:nvCxnSpPr>
        <p:spPr>
          <a:xfrm flipH="1">
            <a:off x="7567123" y="3526265"/>
            <a:ext cx="528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03" name="Google Shape;2103;p186"/>
          <p:cNvCxnSpPr>
            <a:stCxn id="2098" idx="4"/>
            <a:endCxn id="2097" idx="0"/>
          </p:cNvCxnSpPr>
          <p:nvPr/>
        </p:nvCxnSpPr>
        <p:spPr>
          <a:xfrm>
            <a:off x="6669911" y="4816929"/>
            <a:ext cx="0" cy="73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00" name="Google Shape;2100;p186"/>
          <p:cNvSpPr/>
          <p:nvPr/>
        </p:nvSpPr>
        <p:spPr>
          <a:xfrm>
            <a:off x="5099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2" name="Google Shape;2102;p186"/>
          <p:cNvSpPr/>
          <p:nvPr/>
        </p:nvSpPr>
        <p:spPr>
          <a:xfrm>
            <a:off x="6927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4" name="Google Shape;2104;p186"/>
          <p:cNvSpPr/>
          <p:nvPr/>
        </p:nvSpPr>
        <p:spPr>
          <a:xfrm>
            <a:off x="8756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5" name="Google Shape;2105;p186"/>
          <p:cNvSpPr/>
          <p:nvPr/>
        </p:nvSpPr>
        <p:spPr>
          <a:xfrm>
            <a:off x="105855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6" name="Google Shape;2106;p186"/>
          <p:cNvSpPr/>
          <p:nvPr/>
        </p:nvSpPr>
        <p:spPr>
          <a:xfrm>
            <a:off x="124143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7" name="Google Shape;2107;p186"/>
          <p:cNvSpPr/>
          <p:nvPr/>
        </p:nvSpPr>
        <p:spPr>
          <a:xfrm>
            <a:off x="14243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8" name="Google Shape;2108;p186"/>
          <p:cNvSpPr/>
          <p:nvPr/>
        </p:nvSpPr>
        <p:spPr>
          <a:xfrm>
            <a:off x="16071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9" name="Google Shape;2109;p186"/>
          <p:cNvSpPr/>
          <p:nvPr/>
        </p:nvSpPr>
        <p:spPr>
          <a:xfrm>
            <a:off x="17900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8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0" name="Google Shape;2110;p186"/>
          <p:cNvSpPr/>
          <p:nvPr/>
        </p:nvSpPr>
        <p:spPr>
          <a:xfrm>
            <a:off x="9058661" y="4059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1" name="Google Shape;2111;p186"/>
          <p:cNvCxnSpPr>
            <a:stCxn id="2104" idx="2"/>
            <a:endCxn id="2110" idx="1"/>
          </p:cNvCxnSpPr>
          <p:nvPr/>
        </p:nvCxnSpPr>
        <p:spPr>
          <a:xfrm flipH="1">
            <a:off x="9430423" y="3526265"/>
            <a:ext cx="183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12" name="Google Shape;2112;p186"/>
          <p:cNvCxnSpPr>
            <a:stCxn id="2105" idx="2"/>
            <a:endCxn id="2110" idx="7"/>
          </p:cNvCxnSpPr>
          <p:nvPr/>
        </p:nvCxnSpPr>
        <p:spPr>
          <a:xfrm flipH="1">
            <a:off x="11224723" y="3526265"/>
            <a:ext cx="528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13" name="Google Shape;2113;p186"/>
          <p:cNvSpPr/>
          <p:nvPr/>
        </p:nvSpPr>
        <p:spPr>
          <a:xfrm>
            <a:off x="12716261" y="4059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4" name="Google Shape;2114;p186"/>
          <p:cNvCxnSpPr>
            <a:stCxn id="2106" idx="2"/>
            <a:endCxn id="2113" idx="1"/>
          </p:cNvCxnSpPr>
          <p:nvPr/>
        </p:nvCxnSpPr>
        <p:spPr>
          <a:xfrm flipH="1">
            <a:off x="13088023" y="3526265"/>
            <a:ext cx="183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15" name="Google Shape;2115;p186"/>
          <p:cNvCxnSpPr>
            <a:stCxn id="2107" idx="2"/>
            <a:endCxn id="2113" idx="7"/>
          </p:cNvCxnSpPr>
          <p:nvPr/>
        </p:nvCxnSpPr>
        <p:spPr>
          <a:xfrm flipH="1">
            <a:off x="14882323" y="3526265"/>
            <a:ext cx="528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16" name="Google Shape;2116;p186"/>
          <p:cNvSpPr/>
          <p:nvPr/>
        </p:nvSpPr>
        <p:spPr>
          <a:xfrm>
            <a:off x="16373861" y="4059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7" name="Google Shape;2117;p186"/>
          <p:cNvCxnSpPr>
            <a:stCxn id="2108" idx="2"/>
            <a:endCxn id="2116" idx="1"/>
          </p:cNvCxnSpPr>
          <p:nvPr/>
        </p:nvCxnSpPr>
        <p:spPr>
          <a:xfrm flipH="1">
            <a:off x="16745623" y="3526265"/>
            <a:ext cx="183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18" name="Google Shape;2118;p186"/>
          <p:cNvCxnSpPr>
            <a:stCxn id="2109" idx="2"/>
            <a:endCxn id="2116" idx="7"/>
          </p:cNvCxnSpPr>
          <p:nvPr/>
        </p:nvCxnSpPr>
        <p:spPr>
          <a:xfrm flipH="1">
            <a:off x="18539923" y="3526265"/>
            <a:ext cx="528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19" name="Google Shape;2119;p186"/>
          <p:cNvSpPr/>
          <p:nvPr/>
        </p:nvSpPr>
        <p:spPr>
          <a:xfrm>
            <a:off x="9635482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0" name="Google Shape;2120;p186"/>
          <p:cNvSpPr/>
          <p:nvPr/>
        </p:nvSpPr>
        <p:spPr>
          <a:xfrm>
            <a:off x="13293082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1" name="Google Shape;2121;p186"/>
          <p:cNvSpPr/>
          <p:nvPr/>
        </p:nvSpPr>
        <p:spPr>
          <a:xfrm>
            <a:off x="16950682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22" name="Google Shape;2122;p186"/>
          <p:cNvCxnSpPr>
            <a:stCxn id="2110" idx="4"/>
            <a:endCxn id="2119" idx="0"/>
          </p:cNvCxnSpPr>
          <p:nvPr/>
        </p:nvCxnSpPr>
        <p:spPr>
          <a:xfrm>
            <a:off x="10327511" y="4816929"/>
            <a:ext cx="0" cy="73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23" name="Google Shape;2123;p186"/>
          <p:cNvCxnSpPr>
            <a:stCxn id="2113" idx="4"/>
            <a:endCxn id="2120" idx="0"/>
          </p:cNvCxnSpPr>
          <p:nvPr/>
        </p:nvCxnSpPr>
        <p:spPr>
          <a:xfrm>
            <a:off x="13985111" y="4816929"/>
            <a:ext cx="0" cy="73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24" name="Google Shape;2124;p186"/>
          <p:cNvCxnSpPr>
            <a:stCxn id="2116" idx="4"/>
            <a:endCxn id="2121" idx="0"/>
          </p:cNvCxnSpPr>
          <p:nvPr/>
        </p:nvCxnSpPr>
        <p:spPr>
          <a:xfrm>
            <a:off x="17642711" y="4816929"/>
            <a:ext cx="0" cy="73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25" name="Google Shape;2125;p186"/>
          <p:cNvSpPr/>
          <p:nvPr/>
        </p:nvSpPr>
        <p:spPr>
          <a:xfrm>
            <a:off x="7026661" y="69042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6" name="Google Shape;2126;p186"/>
          <p:cNvSpPr/>
          <p:nvPr/>
        </p:nvSpPr>
        <p:spPr>
          <a:xfrm>
            <a:off x="14748261" y="69042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27" name="Google Shape;2127;p186"/>
          <p:cNvCxnSpPr>
            <a:stCxn id="2097" idx="2"/>
            <a:endCxn id="2125" idx="1"/>
          </p:cNvCxnSpPr>
          <p:nvPr/>
        </p:nvCxnSpPr>
        <p:spPr>
          <a:xfrm>
            <a:off x="6669832" y="6442791"/>
            <a:ext cx="728400" cy="572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28" name="Google Shape;2128;p186"/>
          <p:cNvCxnSpPr>
            <a:stCxn id="2119" idx="2"/>
            <a:endCxn id="2125" idx="7"/>
          </p:cNvCxnSpPr>
          <p:nvPr/>
        </p:nvCxnSpPr>
        <p:spPr>
          <a:xfrm flipH="1">
            <a:off x="9192832" y="6442791"/>
            <a:ext cx="1134600" cy="572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29" name="Google Shape;2129;p186"/>
          <p:cNvCxnSpPr>
            <a:stCxn id="2120" idx="2"/>
            <a:endCxn id="2126" idx="1"/>
          </p:cNvCxnSpPr>
          <p:nvPr/>
        </p:nvCxnSpPr>
        <p:spPr>
          <a:xfrm>
            <a:off x="13985032" y="6442791"/>
            <a:ext cx="1134900" cy="572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30" name="Google Shape;2130;p186"/>
          <p:cNvCxnSpPr>
            <a:stCxn id="2121" idx="2"/>
            <a:endCxn id="2126" idx="7"/>
          </p:cNvCxnSpPr>
          <p:nvPr/>
        </p:nvCxnSpPr>
        <p:spPr>
          <a:xfrm flipH="1">
            <a:off x="16914232" y="6442791"/>
            <a:ext cx="728400" cy="572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31" name="Google Shape;2131;p186"/>
          <p:cNvSpPr/>
          <p:nvPr/>
        </p:nvSpPr>
        <p:spPr>
          <a:xfrm>
            <a:off x="7603482" y="83980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2" name="Google Shape;2132;p186"/>
          <p:cNvSpPr/>
          <p:nvPr/>
        </p:nvSpPr>
        <p:spPr>
          <a:xfrm>
            <a:off x="15325082" y="83980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33" name="Google Shape;2133;p186"/>
          <p:cNvCxnSpPr>
            <a:stCxn id="2125" idx="4"/>
            <a:endCxn id="2131" idx="0"/>
          </p:cNvCxnSpPr>
          <p:nvPr/>
        </p:nvCxnSpPr>
        <p:spPr>
          <a:xfrm>
            <a:off x="8295511" y="7661729"/>
            <a:ext cx="0" cy="73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34" name="Google Shape;2134;p186"/>
          <p:cNvCxnSpPr>
            <a:stCxn id="2126" idx="4"/>
            <a:endCxn id="2132" idx="0"/>
          </p:cNvCxnSpPr>
          <p:nvPr/>
        </p:nvCxnSpPr>
        <p:spPr>
          <a:xfrm>
            <a:off x="16017111" y="7661729"/>
            <a:ext cx="0" cy="73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35" name="Google Shape;2135;p186"/>
          <p:cNvSpPr txBox="1"/>
          <p:nvPr>
            <p:ph idx="1" type="body"/>
          </p:nvPr>
        </p:nvSpPr>
        <p:spPr>
          <a:xfrm>
            <a:off x="0" y="12564733"/>
            <a:ext cx="10140900" cy="103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None/>
            </a:pPr>
            <a:r>
              <a:rPr lang="en-US"/>
              <a:t>Add a bunch of values (2 at a time).</a:t>
            </a:r>
            <a:endParaRPr/>
          </a:p>
        </p:txBody>
      </p:sp>
      <p:pic>
        <p:nvPicPr>
          <p:cNvPr id="2136" name="Google Shape;2136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00" y="8469800"/>
            <a:ext cx="7620000" cy="3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187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Parallelism Example: Tree Reduction</a:t>
            </a:r>
            <a:endParaRPr/>
          </a:p>
        </p:txBody>
      </p:sp>
      <p:sp>
        <p:nvSpPr>
          <p:cNvPr id="2142" name="Google Shape;2142;p187"/>
          <p:cNvSpPr/>
          <p:nvPr/>
        </p:nvSpPr>
        <p:spPr>
          <a:xfrm>
            <a:off x="5977882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3" name="Google Shape;2143;p187"/>
          <p:cNvSpPr/>
          <p:nvPr/>
        </p:nvSpPr>
        <p:spPr>
          <a:xfrm>
            <a:off x="5401061" y="4059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44" name="Google Shape;2144;p187"/>
          <p:cNvCxnSpPr>
            <a:stCxn id="2145" idx="2"/>
            <a:endCxn id="2143" idx="1"/>
          </p:cNvCxnSpPr>
          <p:nvPr/>
        </p:nvCxnSpPr>
        <p:spPr>
          <a:xfrm flipH="1">
            <a:off x="5772823" y="3526265"/>
            <a:ext cx="183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46" name="Google Shape;2146;p187"/>
          <p:cNvCxnSpPr>
            <a:stCxn id="2147" idx="2"/>
            <a:endCxn id="2143" idx="7"/>
          </p:cNvCxnSpPr>
          <p:nvPr/>
        </p:nvCxnSpPr>
        <p:spPr>
          <a:xfrm flipH="1">
            <a:off x="7567123" y="3526265"/>
            <a:ext cx="528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48" name="Google Shape;2148;p187"/>
          <p:cNvCxnSpPr>
            <a:stCxn id="2143" idx="4"/>
            <a:endCxn id="2142" idx="0"/>
          </p:cNvCxnSpPr>
          <p:nvPr/>
        </p:nvCxnSpPr>
        <p:spPr>
          <a:xfrm>
            <a:off x="6669911" y="4816929"/>
            <a:ext cx="0" cy="73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45" name="Google Shape;2145;p187"/>
          <p:cNvSpPr/>
          <p:nvPr/>
        </p:nvSpPr>
        <p:spPr>
          <a:xfrm>
            <a:off x="5099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7" name="Google Shape;2147;p187"/>
          <p:cNvSpPr/>
          <p:nvPr/>
        </p:nvSpPr>
        <p:spPr>
          <a:xfrm>
            <a:off x="6927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9" name="Google Shape;2149;p187"/>
          <p:cNvSpPr/>
          <p:nvPr/>
        </p:nvSpPr>
        <p:spPr>
          <a:xfrm>
            <a:off x="8756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0" name="Google Shape;2150;p187"/>
          <p:cNvSpPr/>
          <p:nvPr/>
        </p:nvSpPr>
        <p:spPr>
          <a:xfrm>
            <a:off x="105855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1" name="Google Shape;2151;p187"/>
          <p:cNvSpPr/>
          <p:nvPr/>
        </p:nvSpPr>
        <p:spPr>
          <a:xfrm>
            <a:off x="124143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2" name="Google Shape;2152;p187"/>
          <p:cNvSpPr/>
          <p:nvPr/>
        </p:nvSpPr>
        <p:spPr>
          <a:xfrm>
            <a:off x="14243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3" name="Google Shape;2153;p187"/>
          <p:cNvSpPr/>
          <p:nvPr/>
        </p:nvSpPr>
        <p:spPr>
          <a:xfrm>
            <a:off x="16071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4" name="Google Shape;2154;p187"/>
          <p:cNvSpPr/>
          <p:nvPr/>
        </p:nvSpPr>
        <p:spPr>
          <a:xfrm>
            <a:off x="17900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8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5" name="Google Shape;2155;p187"/>
          <p:cNvSpPr/>
          <p:nvPr/>
        </p:nvSpPr>
        <p:spPr>
          <a:xfrm>
            <a:off x="9058661" y="4059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56" name="Google Shape;2156;p187"/>
          <p:cNvCxnSpPr>
            <a:stCxn id="2149" idx="2"/>
            <a:endCxn id="2155" idx="1"/>
          </p:cNvCxnSpPr>
          <p:nvPr/>
        </p:nvCxnSpPr>
        <p:spPr>
          <a:xfrm flipH="1">
            <a:off x="9430423" y="3526265"/>
            <a:ext cx="183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57" name="Google Shape;2157;p187"/>
          <p:cNvCxnSpPr>
            <a:stCxn id="2150" idx="2"/>
            <a:endCxn id="2155" idx="7"/>
          </p:cNvCxnSpPr>
          <p:nvPr/>
        </p:nvCxnSpPr>
        <p:spPr>
          <a:xfrm flipH="1">
            <a:off x="11224723" y="3526265"/>
            <a:ext cx="528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58" name="Google Shape;2158;p187"/>
          <p:cNvSpPr/>
          <p:nvPr/>
        </p:nvSpPr>
        <p:spPr>
          <a:xfrm>
            <a:off x="12716261" y="4059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59" name="Google Shape;2159;p187"/>
          <p:cNvCxnSpPr>
            <a:stCxn id="2151" idx="2"/>
            <a:endCxn id="2158" idx="1"/>
          </p:cNvCxnSpPr>
          <p:nvPr/>
        </p:nvCxnSpPr>
        <p:spPr>
          <a:xfrm flipH="1">
            <a:off x="13088023" y="3526265"/>
            <a:ext cx="183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60" name="Google Shape;2160;p187"/>
          <p:cNvCxnSpPr>
            <a:stCxn id="2152" idx="2"/>
            <a:endCxn id="2158" idx="7"/>
          </p:cNvCxnSpPr>
          <p:nvPr/>
        </p:nvCxnSpPr>
        <p:spPr>
          <a:xfrm flipH="1">
            <a:off x="14882323" y="3526265"/>
            <a:ext cx="528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61" name="Google Shape;2161;p187"/>
          <p:cNvSpPr/>
          <p:nvPr/>
        </p:nvSpPr>
        <p:spPr>
          <a:xfrm>
            <a:off x="16373861" y="4059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62" name="Google Shape;2162;p187"/>
          <p:cNvCxnSpPr>
            <a:stCxn id="2153" idx="2"/>
            <a:endCxn id="2161" idx="1"/>
          </p:cNvCxnSpPr>
          <p:nvPr/>
        </p:nvCxnSpPr>
        <p:spPr>
          <a:xfrm flipH="1">
            <a:off x="16745623" y="3526265"/>
            <a:ext cx="183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63" name="Google Shape;2163;p187"/>
          <p:cNvCxnSpPr>
            <a:stCxn id="2154" idx="2"/>
            <a:endCxn id="2161" idx="7"/>
          </p:cNvCxnSpPr>
          <p:nvPr/>
        </p:nvCxnSpPr>
        <p:spPr>
          <a:xfrm flipH="1">
            <a:off x="18539923" y="3526265"/>
            <a:ext cx="528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64" name="Google Shape;2164;p187"/>
          <p:cNvSpPr/>
          <p:nvPr/>
        </p:nvSpPr>
        <p:spPr>
          <a:xfrm>
            <a:off x="9635482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5" name="Google Shape;2165;p187"/>
          <p:cNvSpPr/>
          <p:nvPr/>
        </p:nvSpPr>
        <p:spPr>
          <a:xfrm>
            <a:off x="13293082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6" name="Google Shape;2166;p187"/>
          <p:cNvSpPr/>
          <p:nvPr/>
        </p:nvSpPr>
        <p:spPr>
          <a:xfrm>
            <a:off x="16950682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67" name="Google Shape;2167;p187"/>
          <p:cNvCxnSpPr>
            <a:stCxn id="2155" idx="4"/>
            <a:endCxn id="2164" idx="0"/>
          </p:cNvCxnSpPr>
          <p:nvPr/>
        </p:nvCxnSpPr>
        <p:spPr>
          <a:xfrm>
            <a:off x="10327511" y="4816929"/>
            <a:ext cx="0" cy="73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68" name="Google Shape;2168;p187"/>
          <p:cNvCxnSpPr>
            <a:stCxn id="2158" idx="4"/>
            <a:endCxn id="2165" idx="0"/>
          </p:cNvCxnSpPr>
          <p:nvPr/>
        </p:nvCxnSpPr>
        <p:spPr>
          <a:xfrm>
            <a:off x="13985111" y="4816929"/>
            <a:ext cx="0" cy="73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69" name="Google Shape;2169;p187"/>
          <p:cNvCxnSpPr>
            <a:stCxn id="2161" idx="4"/>
            <a:endCxn id="2166" idx="0"/>
          </p:cNvCxnSpPr>
          <p:nvPr/>
        </p:nvCxnSpPr>
        <p:spPr>
          <a:xfrm>
            <a:off x="17642711" y="4816929"/>
            <a:ext cx="0" cy="73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70" name="Google Shape;2170;p187"/>
          <p:cNvSpPr/>
          <p:nvPr/>
        </p:nvSpPr>
        <p:spPr>
          <a:xfrm>
            <a:off x="7026661" y="69042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1" name="Google Shape;2171;p187"/>
          <p:cNvSpPr/>
          <p:nvPr/>
        </p:nvSpPr>
        <p:spPr>
          <a:xfrm>
            <a:off x="14748261" y="69042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72" name="Google Shape;2172;p187"/>
          <p:cNvCxnSpPr>
            <a:stCxn id="2142" idx="2"/>
            <a:endCxn id="2170" idx="1"/>
          </p:cNvCxnSpPr>
          <p:nvPr/>
        </p:nvCxnSpPr>
        <p:spPr>
          <a:xfrm>
            <a:off x="6669832" y="6442791"/>
            <a:ext cx="728400" cy="572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73" name="Google Shape;2173;p187"/>
          <p:cNvCxnSpPr>
            <a:stCxn id="2164" idx="2"/>
            <a:endCxn id="2170" idx="7"/>
          </p:cNvCxnSpPr>
          <p:nvPr/>
        </p:nvCxnSpPr>
        <p:spPr>
          <a:xfrm flipH="1">
            <a:off x="9192832" y="6442791"/>
            <a:ext cx="1134600" cy="572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74" name="Google Shape;2174;p187"/>
          <p:cNvCxnSpPr>
            <a:stCxn id="2165" idx="2"/>
            <a:endCxn id="2171" idx="1"/>
          </p:cNvCxnSpPr>
          <p:nvPr/>
        </p:nvCxnSpPr>
        <p:spPr>
          <a:xfrm>
            <a:off x="13985032" y="6442791"/>
            <a:ext cx="1134900" cy="572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75" name="Google Shape;2175;p187"/>
          <p:cNvCxnSpPr>
            <a:stCxn id="2166" idx="2"/>
            <a:endCxn id="2171" idx="7"/>
          </p:cNvCxnSpPr>
          <p:nvPr/>
        </p:nvCxnSpPr>
        <p:spPr>
          <a:xfrm flipH="1">
            <a:off x="16914232" y="6442791"/>
            <a:ext cx="728400" cy="572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76" name="Google Shape;2176;p187"/>
          <p:cNvSpPr/>
          <p:nvPr/>
        </p:nvSpPr>
        <p:spPr>
          <a:xfrm>
            <a:off x="7603482" y="83980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7" name="Google Shape;2177;p187"/>
          <p:cNvSpPr/>
          <p:nvPr/>
        </p:nvSpPr>
        <p:spPr>
          <a:xfrm>
            <a:off x="15325082" y="83980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78" name="Google Shape;2178;p187"/>
          <p:cNvCxnSpPr>
            <a:stCxn id="2170" idx="4"/>
            <a:endCxn id="2176" idx="0"/>
          </p:cNvCxnSpPr>
          <p:nvPr/>
        </p:nvCxnSpPr>
        <p:spPr>
          <a:xfrm>
            <a:off x="8295511" y="7661729"/>
            <a:ext cx="0" cy="73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79" name="Google Shape;2179;p187"/>
          <p:cNvCxnSpPr>
            <a:stCxn id="2171" idx="4"/>
            <a:endCxn id="2177" idx="0"/>
          </p:cNvCxnSpPr>
          <p:nvPr/>
        </p:nvCxnSpPr>
        <p:spPr>
          <a:xfrm>
            <a:off x="16017111" y="7661729"/>
            <a:ext cx="0" cy="73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80" name="Google Shape;2180;p187"/>
          <p:cNvSpPr/>
          <p:nvPr/>
        </p:nvSpPr>
        <p:spPr>
          <a:xfrm>
            <a:off x="10887461" y="93426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81" name="Google Shape;2181;p187"/>
          <p:cNvCxnSpPr>
            <a:stCxn id="2176" idx="2"/>
            <a:endCxn id="2180" idx="2"/>
          </p:cNvCxnSpPr>
          <p:nvPr/>
        </p:nvCxnSpPr>
        <p:spPr>
          <a:xfrm>
            <a:off x="8295432" y="9287591"/>
            <a:ext cx="2592000" cy="433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82" name="Google Shape;2182;p187"/>
          <p:cNvCxnSpPr>
            <a:stCxn id="2177" idx="2"/>
            <a:endCxn id="2180" idx="6"/>
          </p:cNvCxnSpPr>
          <p:nvPr/>
        </p:nvCxnSpPr>
        <p:spPr>
          <a:xfrm flipH="1">
            <a:off x="13425032" y="9287591"/>
            <a:ext cx="2592000" cy="433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83" name="Google Shape;2183;p187"/>
          <p:cNvSpPr txBox="1"/>
          <p:nvPr>
            <p:ph idx="1" type="body"/>
          </p:nvPr>
        </p:nvSpPr>
        <p:spPr>
          <a:xfrm>
            <a:off x="0" y="12564733"/>
            <a:ext cx="10140900" cy="103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None/>
            </a:pPr>
            <a:r>
              <a:rPr lang="en-US"/>
              <a:t>Add a bunch of values (2 at a time).</a:t>
            </a:r>
            <a:endParaRPr/>
          </a:p>
        </p:txBody>
      </p:sp>
      <p:pic>
        <p:nvPicPr>
          <p:cNvPr id="2184" name="Google Shape;2184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00" y="8469800"/>
            <a:ext cx="7620000" cy="3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188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Parallelism Example: Tree Reduction</a:t>
            </a:r>
            <a:endParaRPr/>
          </a:p>
        </p:txBody>
      </p:sp>
      <p:sp>
        <p:nvSpPr>
          <p:cNvPr id="2190" name="Google Shape;2190;p188"/>
          <p:cNvSpPr/>
          <p:nvPr/>
        </p:nvSpPr>
        <p:spPr>
          <a:xfrm>
            <a:off x="5977882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1" name="Google Shape;2191;p188"/>
          <p:cNvSpPr/>
          <p:nvPr/>
        </p:nvSpPr>
        <p:spPr>
          <a:xfrm>
            <a:off x="5401061" y="4059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92" name="Google Shape;2192;p188"/>
          <p:cNvCxnSpPr>
            <a:stCxn id="2193" idx="2"/>
            <a:endCxn id="2191" idx="1"/>
          </p:cNvCxnSpPr>
          <p:nvPr/>
        </p:nvCxnSpPr>
        <p:spPr>
          <a:xfrm flipH="1">
            <a:off x="5772823" y="3526265"/>
            <a:ext cx="183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94" name="Google Shape;2194;p188"/>
          <p:cNvCxnSpPr>
            <a:stCxn id="2195" idx="2"/>
            <a:endCxn id="2191" idx="7"/>
          </p:cNvCxnSpPr>
          <p:nvPr/>
        </p:nvCxnSpPr>
        <p:spPr>
          <a:xfrm flipH="1">
            <a:off x="7567123" y="3526265"/>
            <a:ext cx="528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96" name="Google Shape;2196;p188"/>
          <p:cNvCxnSpPr>
            <a:stCxn id="2191" idx="4"/>
            <a:endCxn id="2190" idx="0"/>
          </p:cNvCxnSpPr>
          <p:nvPr/>
        </p:nvCxnSpPr>
        <p:spPr>
          <a:xfrm>
            <a:off x="6669911" y="4816929"/>
            <a:ext cx="0" cy="73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93" name="Google Shape;2193;p188"/>
          <p:cNvSpPr/>
          <p:nvPr/>
        </p:nvSpPr>
        <p:spPr>
          <a:xfrm>
            <a:off x="5099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5" name="Google Shape;2195;p188"/>
          <p:cNvSpPr/>
          <p:nvPr/>
        </p:nvSpPr>
        <p:spPr>
          <a:xfrm>
            <a:off x="6927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7" name="Google Shape;2197;p188"/>
          <p:cNvSpPr/>
          <p:nvPr/>
        </p:nvSpPr>
        <p:spPr>
          <a:xfrm>
            <a:off x="8756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8" name="Google Shape;2198;p188"/>
          <p:cNvSpPr/>
          <p:nvPr/>
        </p:nvSpPr>
        <p:spPr>
          <a:xfrm>
            <a:off x="105855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9" name="Google Shape;2199;p188"/>
          <p:cNvSpPr/>
          <p:nvPr/>
        </p:nvSpPr>
        <p:spPr>
          <a:xfrm>
            <a:off x="124143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0" name="Google Shape;2200;p188"/>
          <p:cNvSpPr/>
          <p:nvPr/>
        </p:nvSpPr>
        <p:spPr>
          <a:xfrm>
            <a:off x="142431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1" name="Google Shape;2201;p188"/>
          <p:cNvSpPr/>
          <p:nvPr/>
        </p:nvSpPr>
        <p:spPr>
          <a:xfrm>
            <a:off x="160719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2" name="Google Shape;2202;p188"/>
          <p:cNvSpPr/>
          <p:nvPr/>
        </p:nvSpPr>
        <p:spPr>
          <a:xfrm>
            <a:off x="17900773" y="2636765"/>
            <a:ext cx="1383900" cy="8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8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3" name="Google Shape;2203;p188"/>
          <p:cNvSpPr/>
          <p:nvPr/>
        </p:nvSpPr>
        <p:spPr>
          <a:xfrm>
            <a:off x="9058661" y="4059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4" name="Google Shape;2204;p188"/>
          <p:cNvCxnSpPr>
            <a:stCxn id="2197" idx="2"/>
            <a:endCxn id="2203" idx="1"/>
          </p:cNvCxnSpPr>
          <p:nvPr/>
        </p:nvCxnSpPr>
        <p:spPr>
          <a:xfrm flipH="1">
            <a:off x="9430423" y="3526265"/>
            <a:ext cx="183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05" name="Google Shape;2205;p188"/>
          <p:cNvCxnSpPr>
            <a:stCxn id="2198" idx="2"/>
            <a:endCxn id="2203" idx="7"/>
          </p:cNvCxnSpPr>
          <p:nvPr/>
        </p:nvCxnSpPr>
        <p:spPr>
          <a:xfrm flipH="1">
            <a:off x="11224723" y="3526265"/>
            <a:ext cx="528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06" name="Google Shape;2206;p188"/>
          <p:cNvSpPr/>
          <p:nvPr/>
        </p:nvSpPr>
        <p:spPr>
          <a:xfrm>
            <a:off x="12716261" y="4059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7" name="Google Shape;2207;p188"/>
          <p:cNvCxnSpPr>
            <a:stCxn id="2199" idx="2"/>
            <a:endCxn id="2206" idx="1"/>
          </p:cNvCxnSpPr>
          <p:nvPr/>
        </p:nvCxnSpPr>
        <p:spPr>
          <a:xfrm flipH="1">
            <a:off x="13088023" y="3526265"/>
            <a:ext cx="183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08" name="Google Shape;2208;p188"/>
          <p:cNvCxnSpPr>
            <a:stCxn id="2200" idx="2"/>
            <a:endCxn id="2206" idx="7"/>
          </p:cNvCxnSpPr>
          <p:nvPr/>
        </p:nvCxnSpPr>
        <p:spPr>
          <a:xfrm flipH="1">
            <a:off x="14882323" y="3526265"/>
            <a:ext cx="528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09" name="Google Shape;2209;p188"/>
          <p:cNvSpPr/>
          <p:nvPr/>
        </p:nvSpPr>
        <p:spPr>
          <a:xfrm>
            <a:off x="16373861" y="40594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10" name="Google Shape;2210;p188"/>
          <p:cNvCxnSpPr>
            <a:stCxn id="2201" idx="2"/>
            <a:endCxn id="2209" idx="1"/>
          </p:cNvCxnSpPr>
          <p:nvPr/>
        </p:nvCxnSpPr>
        <p:spPr>
          <a:xfrm flipH="1">
            <a:off x="16745623" y="3526265"/>
            <a:ext cx="183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11" name="Google Shape;2211;p188"/>
          <p:cNvCxnSpPr>
            <a:stCxn id="2202" idx="2"/>
            <a:endCxn id="2209" idx="7"/>
          </p:cNvCxnSpPr>
          <p:nvPr/>
        </p:nvCxnSpPr>
        <p:spPr>
          <a:xfrm flipH="1">
            <a:off x="18539923" y="3526265"/>
            <a:ext cx="52800" cy="644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12" name="Google Shape;2212;p188"/>
          <p:cNvSpPr/>
          <p:nvPr/>
        </p:nvSpPr>
        <p:spPr>
          <a:xfrm>
            <a:off x="9635482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3" name="Google Shape;2213;p188"/>
          <p:cNvSpPr/>
          <p:nvPr/>
        </p:nvSpPr>
        <p:spPr>
          <a:xfrm>
            <a:off x="13293082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4" name="Google Shape;2214;p188"/>
          <p:cNvSpPr/>
          <p:nvPr/>
        </p:nvSpPr>
        <p:spPr>
          <a:xfrm>
            <a:off x="16950682" y="55532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15" name="Google Shape;2215;p188"/>
          <p:cNvCxnSpPr>
            <a:stCxn id="2203" idx="4"/>
            <a:endCxn id="2212" idx="0"/>
          </p:cNvCxnSpPr>
          <p:nvPr/>
        </p:nvCxnSpPr>
        <p:spPr>
          <a:xfrm>
            <a:off x="10327511" y="4816929"/>
            <a:ext cx="0" cy="73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16" name="Google Shape;2216;p188"/>
          <p:cNvCxnSpPr>
            <a:stCxn id="2206" idx="4"/>
            <a:endCxn id="2213" idx="0"/>
          </p:cNvCxnSpPr>
          <p:nvPr/>
        </p:nvCxnSpPr>
        <p:spPr>
          <a:xfrm>
            <a:off x="13985111" y="4816929"/>
            <a:ext cx="0" cy="73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17" name="Google Shape;2217;p188"/>
          <p:cNvCxnSpPr>
            <a:stCxn id="2209" idx="4"/>
            <a:endCxn id="2214" idx="0"/>
          </p:cNvCxnSpPr>
          <p:nvPr/>
        </p:nvCxnSpPr>
        <p:spPr>
          <a:xfrm>
            <a:off x="17642711" y="4816929"/>
            <a:ext cx="0" cy="73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18" name="Google Shape;2218;p188"/>
          <p:cNvSpPr/>
          <p:nvPr/>
        </p:nvSpPr>
        <p:spPr>
          <a:xfrm>
            <a:off x="7026661" y="69042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9" name="Google Shape;2219;p188"/>
          <p:cNvSpPr/>
          <p:nvPr/>
        </p:nvSpPr>
        <p:spPr>
          <a:xfrm>
            <a:off x="14748261" y="69042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20" name="Google Shape;2220;p188"/>
          <p:cNvCxnSpPr>
            <a:stCxn id="2190" idx="2"/>
            <a:endCxn id="2218" idx="1"/>
          </p:cNvCxnSpPr>
          <p:nvPr/>
        </p:nvCxnSpPr>
        <p:spPr>
          <a:xfrm>
            <a:off x="6669832" y="6442791"/>
            <a:ext cx="728400" cy="572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21" name="Google Shape;2221;p188"/>
          <p:cNvCxnSpPr>
            <a:stCxn id="2212" idx="2"/>
            <a:endCxn id="2218" idx="7"/>
          </p:cNvCxnSpPr>
          <p:nvPr/>
        </p:nvCxnSpPr>
        <p:spPr>
          <a:xfrm flipH="1">
            <a:off x="9192832" y="6442791"/>
            <a:ext cx="1134600" cy="572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22" name="Google Shape;2222;p188"/>
          <p:cNvCxnSpPr>
            <a:stCxn id="2213" idx="2"/>
            <a:endCxn id="2219" idx="1"/>
          </p:cNvCxnSpPr>
          <p:nvPr/>
        </p:nvCxnSpPr>
        <p:spPr>
          <a:xfrm>
            <a:off x="13985032" y="6442791"/>
            <a:ext cx="1134900" cy="572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23" name="Google Shape;2223;p188"/>
          <p:cNvCxnSpPr>
            <a:stCxn id="2214" idx="2"/>
            <a:endCxn id="2219" idx="7"/>
          </p:cNvCxnSpPr>
          <p:nvPr/>
        </p:nvCxnSpPr>
        <p:spPr>
          <a:xfrm flipH="1">
            <a:off x="16914232" y="6442791"/>
            <a:ext cx="728400" cy="572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24" name="Google Shape;2224;p188"/>
          <p:cNvSpPr/>
          <p:nvPr/>
        </p:nvSpPr>
        <p:spPr>
          <a:xfrm>
            <a:off x="7603482" y="83980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5" name="Google Shape;2225;p188"/>
          <p:cNvSpPr/>
          <p:nvPr/>
        </p:nvSpPr>
        <p:spPr>
          <a:xfrm>
            <a:off x="15325082" y="83980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26" name="Google Shape;2226;p188"/>
          <p:cNvCxnSpPr>
            <a:stCxn id="2218" idx="4"/>
            <a:endCxn id="2224" idx="0"/>
          </p:cNvCxnSpPr>
          <p:nvPr/>
        </p:nvCxnSpPr>
        <p:spPr>
          <a:xfrm>
            <a:off x="8295511" y="7661729"/>
            <a:ext cx="0" cy="73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27" name="Google Shape;2227;p188"/>
          <p:cNvCxnSpPr>
            <a:stCxn id="2219" idx="4"/>
            <a:endCxn id="2225" idx="0"/>
          </p:cNvCxnSpPr>
          <p:nvPr/>
        </p:nvCxnSpPr>
        <p:spPr>
          <a:xfrm>
            <a:off x="16017111" y="7661729"/>
            <a:ext cx="0" cy="73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28" name="Google Shape;2228;p188"/>
          <p:cNvSpPr/>
          <p:nvPr/>
        </p:nvSpPr>
        <p:spPr>
          <a:xfrm>
            <a:off x="10887461" y="9342629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29" name="Google Shape;2229;p188"/>
          <p:cNvCxnSpPr>
            <a:stCxn id="2224" idx="2"/>
            <a:endCxn id="2228" idx="2"/>
          </p:cNvCxnSpPr>
          <p:nvPr/>
        </p:nvCxnSpPr>
        <p:spPr>
          <a:xfrm>
            <a:off x="8295432" y="9287591"/>
            <a:ext cx="2592000" cy="433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30" name="Google Shape;2230;p188"/>
          <p:cNvCxnSpPr>
            <a:stCxn id="2225" idx="2"/>
            <a:endCxn id="2228" idx="6"/>
          </p:cNvCxnSpPr>
          <p:nvPr/>
        </p:nvCxnSpPr>
        <p:spPr>
          <a:xfrm flipH="1">
            <a:off x="13425032" y="9287591"/>
            <a:ext cx="2592000" cy="433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31" name="Google Shape;2231;p188"/>
          <p:cNvSpPr/>
          <p:nvPr/>
        </p:nvSpPr>
        <p:spPr>
          <a:xfrm>
            <a:off x="11464282" y="10836491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32" name="Google Shape;2232;p188"/>
          <p:cNvCxnSpPr>
            <a:stCxn id="2228" idx="4"/>
            <a:endCxn id="2231" idx="0"/>
          </p:cNvCxnSpPr>
          <p:nvPr/>
        </p:nvCxnSpPr>
        <p:spPr>
          <a:xfrm>
            <a:off x="12156311" y="10100129"/>
            <a:ext cx="0" cy="73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33" name="Google Shape;2233;p188"/>
          <p:cNvSpPr txBox="1"/>
          <p:nvPr>
            <p:ph idx="1" type="body"/>
          </p:nvPr>
        </p:nvSpPr>
        <p:spPr>
          <a:xfrm>
            <a:off x="0" y="12564733"/>
            <a:ext cx="10140900" cy="103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None/>
            </a:pPr>
            <a:r>
              <a:rPr lang="en-US"/>
              <a:t>Add a bunch of values (2 at a time).</a:t>
            </a:r>
            <a:endParaRPr/>
          </a:p>
        </p:txBody>
      </p:sp>
      <p:pic>
        <p:nvPicPr>
          <p:cNvPr id="2234" name="Google Shape;2234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00" y="8469800"/>
            <a:ext cx="7620000" cy="3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89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Parallelism Example: Tree Reduction</a:t>
            </a:r>
            <a:endParaRPr/>
          </a:p>
        </p:txBody>
      </p:sp>
      <p:sp>
        <p:nvSpPr>
          <p:cNvPr id="2240" name="Google Shape;2240;p189"/>
          <p:cNvSpPr txBox="1"/>
          <p:nvPr>
            <p:ph idx="1" type="body"/>
          </p:nvPr>
        </p:nvSpPr>
        <p:spPr>
          <a:xfrm>
            <a:off x="0" y="12564733"/>
            <a:ext cx="10140900" cy="103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None/>
            </a:pPr>
            <a:r>
              <a:rPr lang="en-US"/>
              <a:t>Add a bunch of values (2 at a time).</a:t>
            </a:r>
            <a:endParaRPr/>
          </a:p>
        </p:txBody>
      </p:sp>
      <p:pic>
        <p:nvPicPr>
          <p:cNvPr id="2241" name="Google Shape;2241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00" y="8469800"/>
            <a:ext cx="7620000" cy="3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190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Parallelism Example: Tree Reduction</a:t>
            </a:r>
            <a:endParaRPr/>
          </a:p>
        </p:txBody>
      </p:sp>
      <p:sp>
        <p:nvSpPr>
          <p:cNvPr id="2247" name="Google Shape;2247;p190"/>
          <p:cNvSpPr txBox="1"/>
          <p:nvPr>
            <p:ph idx="1" type="body"/>
          </p:nvPr>
        </p:nvSpPr>
        <p:spPr>
          <a:xfrm>
            <a:off x="0" y="12564733"/>
            <a:ext cx="10140900" cy="103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None/>
            </a:pPr>
            <a:r>
              <a:rPr lang="en-US"/>
              <a:t>Add a bunch of values (2 at a time).</a:t>
            </a:r>
            <a:endParaRPr/>
          </a:p>
        </p:txBody>
      </p:sp>
      <p:pic>
        <p:nvPicPr>
          <p:cNvPr id="2248" name="Google Shape;2248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00" y="8469800"/>
            <a:ext cx="7620000" cy="38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9" name="Google Shape;2249;p190"/>
          <p:cNvSpPr txBox="1"/>
          <p:nvPr/>
        </p:nvSpPr>
        <p:spPr>
          <a:xfrm>
            <a:off x="831200" y="4351867"/>
            <a:ext cx="6728700" cy="20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/>
              <a:t>What does the difference look like in code?</a:t>
            </a:r>
            <a:endParaRPr sz="64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191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Parallelism Example: Tree Reduction</a:t>
            </a:r>
            <a:endParaRPr/>
          </a:p>
        </p:txBody>
      </p:sp>
      <p:sp>
        <p:nvSpPr>
          <p:cNvPr id="2255" name="Google Shape;2255;p191"/>
          <p:cNvSpPr txBox="1"/>
          <p:nvPr>
            <p:ph idx="1" type="body"/>
          </p:nvPr>
        </p:nvSpPr>
        <p:spPr>
          <a:xfrm>
            <a:off x="0" y="12564733"/>
            <a:ext cx="10140900" cy="103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None/>
            </a:pPr>
            <a:r>
              <a:rPr lang="en-US"/>
              <a:t>Add a bunch of values (2 at a time).</a:t>
            </a:r>
            <a:endParaRPr/>
          </a:p>
        </p:txBody>
      </p:sp>
      <p:pic>
        <p:nvPicPr>
          <p:cNvPr id="2256" name="Google Shape;2256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00" y="8469800"/>
            <a:ext cx="7620000" cy="38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6400" y="3120333"/>
            <a:ext cx="15904862" cy="903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8" name="Google Shape;2258;p191"/>
          <p:cNvSpPr txBox="1"/>
          <p:nvPr/>
        </p:nvSpPr>
        <p:spPr>
          <a:xfrm>
            <a:off x="831200" y="4351867"/>
            <a:ext cx="6728700" cy="20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/>
              <a:t>What does the difference look like in code?</a:t>
            </a:r>
            <a:endParaRPr sz="6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29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7500">
                <a:solidFill>
                  <a:schemeClr val="dk1"/>
                </a:solidFill>
              </a:rPr>
              <a:t>The Machine Learning Ecosystem</a:t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1" name="Google Shape;911;p129"/>
          <p:cNvSpPr/>
          <p:nvPr/>
        </p:nvSpPr>
        <p:spPr>
          <a:xfrm>
            <a:off x="647600" y="3423667"/>
            <a:ext cx="23088900" cy="8967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Machine Learning Ecosystem</a:t>
            </a:r>
            <a:endParaRPr b="1" sz="3700"/>
          </a:p>
        </p:txBody>
      </p:sp>
      <p:pic>
        <p:nvPicPr>
          <p:cNvPr id="912" name="Google Shape;91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5188" y="2870799"/>
            <a:ext cx="12332869" cy="728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3" name="Google Shape;913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201" y="7516633"/>
            <a:ext cx="8573801" cy="57635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4" name="Google Shape;914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8607" y="6365033"/>
            <a:ext cx="12135397" cy="644606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5" name="Google Shape;915;p129"/>
          <p:cNvSpPr/>
          <p:nvPr/>
        </p:nvSpPr>
        <p:spPr>
          <a:xfrm>
            <a:off x="1036267" y="5853800"/>
            <a:ext cx="2921700" cy="1321500"/>
          </a:xfrm>
          <a:prstGeom prst="rect">
            <a:avLst/>
          </a:prstGeom>
          <a:solidFill>
            <a:srgbClr val="FFF2CC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3700"/>
              <a:t>Training</a:t>
            </a:r>
            <a:endParaRPr sz="37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192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Parallelism Example: Tree Reduction</a:t>
            </a:r>
            <a:endParaRPr/>
          </a:p>
        </p:txBody>
      </p:sp>
      <p:sp>
        <p:nvSpPr>
          <p:cNvPr id="2264" name="Google Shape;2264;p192"/>
          <p:cNvSpPr txBox="1"/>
          <p:nvPr>
            <p:ph idx="1" type="body"/>
          </p:nvPr>
        </p:nvSpPr>
        <p:spPr>
          <a:xfrm>
            <a:off x="0" y="12564733"/>
            <a:ext cx="10140900" cy="103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None/>
            </a:pPr>
            <a:r>
              <a:rPr lang="en-US"/>
              <a:t>Add a bunch of values (2 at a time).</a:t>
            </a:r>
            <a:endParaRPr/>
          </a:p>
        </p:txBody>
      </p:sp>
      <p:pic>
        <p:nvPicPr>
          <p:cNvPr id="2265" name="Google Shape;2265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00" y="8469800"/>
            <a:ext cx="7620000" cy="38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6" name="Google Shape;2266;p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6400" y="3120333"/>
            <a:ext cx="15904862" cy="903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7" name="Google Shape;2267;p192"/>
          <p:cNvSpPr/>
          <p:nvPr/>
        </p:nvSpPr>
        <p:spPr>
          <a:xfrm>
            <a:off x="9394133" y="11074867"/>
            <a:ext cx="10324800" cy="90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92"/>
          <p:cNvSpPr/>
          <p:nvPr/>
        </p:nvSpPr>
        <p:spPr>
          <a:xfrm>
            <a:off x="9394133" y="5791667"/>
            <a:ext cx="10324800" cy="90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192"/>
          <p:cNvSpPr txBox="1"/>
          <p:nvPr/>
        </p:nvSpPr>
        <p:spPr>
          <a:xfrm>
            <a:off x="831200" y="4351867"/>
            <a:ext cx="6728700" cy="20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/>
              <a:t>What does the difference look like in code?</a:t>
            </a:r>
            <a:endParaRPr sz="64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193"/>
          <p:cNvSpPr txBox="1"/>
          <p:nvPr>
            <p:ph idx="1" type="body"/>
          </p:nvPr>
        </p:nvSpPr>
        <p:spPr>
          <a:xfrm>
            <a:off x="3112100" y="2272575"/>
            <a:ext cx="8797200" cy="4662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endParaRPr b="1" sz="3500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ParameterServer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.params = np.zeros(10)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get_params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.params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update_params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self, grad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.params -= grad</a:t>
            </a:r>
            <a:endParaRPr sz="3500"/>
          </a:p>
        </p:txBody>
      </p:sp>
      <p:sp>
        <p:nvSpPr>
          <p:cNvPr id="2275" name="Google Shape;2275;p193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Actors: Parameter Server Example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194"/>
          <p:cNvSpPr txBox="1"/>
          <p:nvPr>
            <p:ph idx="1" type="body"/>
          </p:nvPr>
        </p:nvSpPr>
        <p:spPr>
          <a:xfrm>
            <a:off x="3112100" y="2272575"/>
            <a:ext cx="8797200" cy="4662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endParaRPr b="1" sz="3500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ParameterServer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.params = np.zeros(10)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get_params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.params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update_params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self, grad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.params -= grad</a:t>
            </a:r>
            <a:endParaRPr sz="3500"/>
          </a:p>
        </p:txBody>
      </p:sp>
      <p:sp>
        <p:nvSpPr>
          <p:cNvPr id="2281" name="Google Shape;2281;p194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Actors: Parameter Server Example</a:t>
            </a:r>
            <a:endParaRPr/>
          </a:p>
        </p:txBody>
      </p:sp>
      <p:sp>
        <p:nvSpPr>
          <p:cNvPr id="2282" name="Google Shape;2282;p194"/>
          <p:cNvSpPr txBox="1"/>
          <p:nvPr>
            <p:ph idx="1" type="body"/>
          </p:nvPr>
        </p:nvSpPr>
        <p:spPr>
          <a:xfrm>
            <a:off x="7534325" y="9675050"/>
            <a:ext cx="12153300" cy="3439800"/>
          </a:xfrm>
          <a:prstGeom prst="rect">
            <a:avLst/>
          </a:prstGeom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r>
              <a:rPr b="1"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(num_gpus=1)</a:t>
            </a:r>
            <a:endParaRPr sz="3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worker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35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ps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3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3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params = ray.get(</a:t>
            </a:r>
            <a:r>
              <a:rPr b="1" lang="en-US" sz="35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ps.get_params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.remote())</a:t>
            </a:r>
            <a:endParaRPr sz="3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grad = ...  </a:t>
            </a:r>
            <a:r>
              <a:rPr lang="en-US" sz="35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Use TensorFlow</a:t>
            </a:r>
            <a:endParaRPr sz="35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35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ps.update_params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.remote(grad)</a:t>
            </a:r>
            <a:endParaRPr sz="3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283" name="Google Shape;2283;p194"/>
          <p:cNvCxnSpPr/>
          <p:nvPr/>
        </p:nvCxnSpPr>
        <p:spPr>
          <a:xfrm rot="10800000">
            <a:off x="11243700" y="7368975"/>
            <a:ext cx="1069800" cy="20682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95"/>
          <p:cNvSpPr txBox="1"/>
          <p:nvPr>
            <p:ph idx="1" type="body"/>
          </p:nvPr>
        </p:nvSpPr>
        <p:spPr>
          <a:xfrm>
            <a:off x="3112100" y="2272575"/>
            <a:ext cx="8797200" cy="4662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endParaRPr b="1" sz="3500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ParameterServer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.params = np.zeros(10)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get_params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.params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update_params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self, grad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.params -= grad</a:t>
            </a:r>
            <a:endParaRPr sz="3500"/>
          </a:p>
        </p:txBody>
      </p:sp>
      <p:sp>
        <p:nvSpPr>
          <p:cNvPr id="2289" name="Google Shape;2289;p195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Actors: Parameter Server Example</a:t>
            </a:r>
            <a:endParaRPr/>
          </a:p>
        </p:txBody>
      </p:sp>
      <p:sp>
        <p:nvSpPr>
          <p:cNvPr id="2290" name="Google Shape;2290;p195"/>
          <p:cNvSpPr txBox="1"/>
          <p:nvPr>
            <p:ph idx="1" type="body"/>
          </p:nvPr>
        </p:nvSpPr>
        <p:spPr>
          <a:xfrm>
            <a:off x="7534325" y="9675050"/>
            <a:ext cx="12153300" cy="3439800"/>
          </a:xfrm>
          <a:prstGeom prst="rect">
            <a:avLst/>
          </a:prstGeom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r>
              <a:rPr b="1"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(num_gpus=1)</a:t>
            </a:r>
            <a:endParaRPr sz="3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worker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35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ps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3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3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params = ray.get(</a:t>
            </a:r>
            <a:r>
              <a:rPr b="1" lang="en-US" sz="35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ps.get_params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.remote())</a:t>
            </a:r>
            <a:endParaRPr sz="3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grad = ...  </a:t>
            </a:r>
            <a:r>
              <a:rPr lang="en-US" sz="35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Use TensorFlow</a:t>
            </a:r>
            <a:endParaRPr sz="35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35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ps.update_params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.remote(grad)</a:t>
            </a:r>
            <a:endParaRPr sz="3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500">
              <a:solidFill>
                <a:srgbClr val="795DA3"/>
              </a:solidFill>
              <a:highlight>
                <a:srgbClr val="F9CB9C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91" name="Google Shape;2291;p195"/>
          <p:cNvSpPr txBox="1"/>
          <p:nvPr>
            <p:ph idx="1" type="body"/>
          </p:nvPr>
        </p:nvSpPr>
        <p:spPr>
          <a:xfrm>
            <a:off x="17819425" y="2519663"/>
            <a:ext cx="5972700" cy="2498700"/>
          </a:xfrm>
          <a:prstGeom prst="rect">
            <a:avLst/>
          </a:prstGeom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r>
              <a:rPr b="1" lang="en-US" sz="35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(num_gpus=1)</a:t>
            </a:r>
            <a:endParaRPr sz="3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worker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35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ps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3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3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3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92" name="Google Shape;2292;p195"/>
          <p:cNvSpPr txBox="1"/>
          <p:nvPr>
            <p:ph idx="1" type="body"/>
          </p:nvPr>
        </p:nvSpPr>
        <p:spPr>
          <a:xfrm>
            <a:off x="16583325" y="6187550"/>
            <a:ext cx="5972700" cy="2498700"/>
          </a:xfrm>
          <a:prstGeom prst="rect">
            <a:avLst/>
          </a:prstGeom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r>
              <a:rPr b="1" lang="en-US" sz="35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(num_gpus=1)</a:t>
            </a:r>
            <a:endParaRPr sz="3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worker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35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ps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3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3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3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293" name="Google Shape;2293;p195"/>
          <p:cNvCxnSpPr/>
          <p:nvPr/>
        </p:nvCxnSpPr>
        <p:spPr>
          <a:xfrm rot="10800000">
            <a:off x="12646225" y="3803400"/>
            <a:ext cx="49206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4" name="Google Shape;2294;p195"/>
          <p:cNvCxnSpPr/>
          <p:nvPr/>
        </p:nvCxnSpPr>
        <p:spPr>
          <a:xfrm rot="10800000">
            <a:off x="12693875" y="6061525"/>
            <a:ext cx="3670500" cy="1355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5" name="Google Shape;2295;p195"/>
          <p:cNvCxnSpPr/>
          <p:nvPr/>
        </p:nvCxnSpPr>
        <p:spPr>
          <a:xfrm rot="10800000">
            <a:off x="11243700" y="7368975"/>
            <a:ext cx="1069800" cy="20682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196"/>
          <p:cNvSpPr txBox="1"/>
          <p:nvPr>
            <p:ph idx="1" type="body"/>
          </p:nvPr>
        </p:nvSpPr>
        <p:spPr>
          <a:xfrm>
            <a:off x="3112100" y="2272575"/>
            <a:ext cx="8797200" cy="4662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endParaRPr b="1" sz="3500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ParameterServer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.params = np.zeros(10)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get_params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.params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update_params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self, grad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.params -= grad</a:t>
            </a:r>
            <a:endParaRPr sz="3500"/>
          </a:p>
        </p:txBody>
      </p:sp>
      <p:sp>
        <p:nvSpPr>
          <p:cNvPr id="2301" name="Google Shape;2301;p196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Actors: Parameter Server Example</a:t>
            </a:r>
            <a:endParaRPr/>
          </a:p>
        </p:txBody>
      </p:sp>
      <p:sp>
        <p:nvSpPr>
          <p:cNvPr id="2302" name="Google Shape;2302;p196"/>
          <p:cNvSpPr txBox="1"/>
          <p:nvPr>
            <p:ph idx="1" type="body"/>
          </p:nvPr>
        </p:nvSpPr>
        <p:spPr>
          <a:xfrm>
            <a:off x="7534325" y="9675050"/>
            <a:ext cx="12153300" cy="3439800"/>
          </a:xfrm>
          <a:prstGeom prst="rect">
            <a:avLst/>
          </a:prstGeom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r>
              <a:rPr b="1"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(num_gpus=1)</a:t>
            </a:r>
            <a:endParaRPr sz="3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worker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35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ps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3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3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params = ray.get(</a:t>
            </a:r>
            <a:r>
              <a:rPr b="1" lang="en-US" sz="35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ps.get_params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.remote())</a:t>
            </a:r>
            <a:endParaRPr sz="3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grad = ...  </a:t>
            </a:r>
            <a:r>
              <a:rPr lang="en-US" sz="35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Use TensorFlow</a:t>
            </a:r>
            <a:endParaRPr sz="35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35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ps.update_params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.remote(grad)</a:t>
            </a:r>
            <a:endParaRPr sz="3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500">
              <a:solidFill>
                <a:srgbClr val="795DA3"/>
              </a:solidFill>
              <a:highlight>
                <a:srgbClr val="F9CB9C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03" name="Google Shape;2303;p196"/>
          <p:cNvSpPr txBox="1"/>
          <p:nvPr>
            <p:ph idx="1" type="body"/>
          </p:nvPr>
        </p:nvSpPr>
        <p:spPr>
          <a:xfrm>
            <a:off x="17819425" y="2519663"/>
            <a:ext cx="5972700" cy="2498700"/>
          </a:xfrm>
          <a:prstGeom prst="rect">
            <a:avLst/>
          </a:prstGeom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r>
              <a:rPr b="1" lang="en-US" sz="35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(num_gpus=1)</a:t>
            </a:r>
            <a:endParaRPr sz="3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worker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35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ps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3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3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3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04" name="Google Shape;2304;p196"/>
          <p:cNvSpPr txBox="1"/>
          <p:nvPr>
            <p:ph idx="1" type="body"/>
          </p:nvPr>
        </p:nvSpPr>
        <p:spPr>
          <a:xfrm>
            <a:off x="16583325" y="6187550"/>
            <a:ext cx="5972700" cy="2498700"/>
          </a:xfrm>
          <a:prstGeom prst="rect">
            <a:avLst/>
          </a:prstGeom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r>
              <a:rPr b="1" lang="en-US" sz="35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(num_gpus=1)</a:t>
            </a:r>
            <a:endParaRPr sz="3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worker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35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ps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3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3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3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305" name="Google Shape;2305;p196"/>
          <p:cNvCxnSpPr/>
          <p:nvPr/>
        </p:nvCxnSpPr>
        <p:spPr>
          <a:xfrm rot="10800000">
            <a:off x="12646225" y="3803400"/>
            <a:ext cx="49206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6" name="Google Shape;2306;p196"/>
          <p:cNvCxnSpPr/>
          <p:nvPr/>
        </p:nvCxnSpPr>
        <p:spPr>
          <a:xfrm rot="10800000">
            <a:off x="12693875" y="6061525"/>
            <a:ext cx="3670500" cy="1355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7" name="Google Shape;2307;p196"/>
          <p:cNvCxnSpPr/>
          <p:nvPr/>
        </p:nvCxnSpPr>
        <p:spPr>
          <a:xfrm rot="10800000">
            <a:off x="11243700" y="7368975"/>
            <a:ext cx="1069800" cy="20682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8" name="Google Shape;2308;p196"/>
          <p:cNvSpPr txBox="1"/>
          <p:nvPr>
            <p:ph idx="1" type="body"/>
          </p:nvPr>
        </p:nvSpPr>
        <p:spPr>
          <a:xfrm>
            <a:off x="2197700" y="2958375"/>
            <a:ext cx="8797200" cy="4662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endParaRPr b="1" sz="3500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ParameterServer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.params = np.zeros(10)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get_params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.params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update_params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self, grad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.params -= grad</a:t>
            </a:r>
            <a:endParaRPr sz="3500"/>
          </a:p>
        </p:txBody>
      </p:sp>
      <p:sp>
        <p:nvSpPr>
          <p:cNvPr id="2309" name="Google Shape;2309;p196"/>
          <p:cNvSpPr txBox="1"/>
          <p:nvPr>
            <p:ph idx="1" type="body"/>
          </p:nvPr>
        </p:nvSpPr>
        <p:spPr>
          <a:xfrm>
            <a:off x="1283300" y="3720375"/>
            <a:ext cx="8797200" cy="4662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endParaRPr b="1" sz="3500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ParameterServer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.params = np.zeros(10)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get_params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.params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3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50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update_params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self, grad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3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3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 sz="3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.params -= grad</a:t>
            </a:r>
            <a:endParaRPr sz="35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197"/>
          <p:cNvSpPr/>
          <p:nvPr/>
        </p:nvSpPr>
        <p:spPr>
          <a:xfrm>
            <a:off x="1679000" y="2798800"/>
            <a:ext cx="6641700" cy="628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Node 1</a:t>
            </a:r>
            <a:endParaRPr b="1" sz="3700"/>
          </a:p>
        </p:txBody>
      </p:sp>
      <p:sp>
        <p:nvSpPr>
          <p:cNvPr id="2315" name="Google Shape;2315;p197"/>
          <p:cNvSpPr/>
          <p:nvPr/>
        </p:nvSpPr>
        <p:spPr>
          <a:xfrm>
            <a:off x="8871200" y="2798800"/>
            <a:ext cx="6641700" cy="628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Node 2</a:t>
            </a:r>
            <a:endParaRPr b="1" sz="3700"/>
          </a:p>
        </p:txBody>
      </p:sp>
      <p:sp>
        <p:nvSpPr>
          <p:cNvPr id="2316" name="Google Shape;2316;p197"/>
          <p:cNvSpPr/>
          <p:nvPr/>
        </p:nvSpPr>
        <p:spPr>
          <a:xfrm>
            <a:off x="16063400" y="2798800"/>
            <a:ext cx="6641700" cy="628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Node 3</a:t>
            </a:r>
            <a:endParaRPr sz="3700"/>
          </a:p>
        </p:txBody>
      </p:sp>
      <p:sp>
        <p:nvSpPr>
          <p:cNvPr id="2317" name="Google Shape;2317;p197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Ray Architecture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198"/>
          <p:cNvSpPr/>
          <p:nvPr/>
        </p:nvSpPr>
        <p:spPr>
          <a:xfrm>
            <a:off x="1679000" y="2798800"/>
            <a:ext cx="6641700" cy="628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Node 1</a:t>
            </a:r>
            <a:endParaRPr b="1" sz="3700"/>
          </a:p>
        </p:txBody>
      </p:sp>
      <p:sp>
        <p:nvSpPr>
          <p:cNvPr id="2323" name="Google Shape;2323;p198"/>
          <p:cNvSpPr/>
          <p:nvPr/>
        </p:nvSpPr>
        <p:spPr>
          <a:xfrm>
            <a:off x="8871200" y="2798800"/>
            <a:ext cx="6641700" cy="628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Node 2</a:t>
            </a:r>
            <a:endParaRPr b="1" sz="3700"/>
          </a:p>
        </p:txBody>
      </p:sp>
      <p:sp>
        <p:nvSpPr>
          <p:cNvPr id="2324" name="Google Shape;2324;p198"/>
          <p:cNvSpPr/>
          <p:nvPr/>
        </p:nvSpPr>
        <p:spPr>
          <a:xfrm>
            <a:off x="16063400" y="2798800"/>
            <a:ext cx="6641700" cy="628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Node 3</a:t>
            </a:r>
            <a:endParaRPr sz="3700"/>
          </a:p>
        </p:txBody>
      </p:sp>
      <p:sp>
        <p:nvSpPr>
          <p:cNvPr id="2325" name="Google Shape;2325;p198"/>
          <p:cNvSpPr/>
          <p:nvPr/>
        </p:nvSpPr>
        <p:spPr>
          <a:xfrm>
            <a:off x="5199867" y="3203067"/>
            <a:ext cx="2596800" cy="1356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Worker</a:t>
            </a:r>
            <a:endParaRPr sz="3700"/>
          </a:p>
        </p:txBody>
      </p:sp>
      <p:sp>
        <p:nvSpPr>
          <p:cNvPr id="2326" name="Google Shape;2326;p198"/>
          <p:cNvSpPr/>
          <p:nvPr/>
        </p:nvSpPr>
        <p:spPr>
          <a:xfrm>
            <a:off x="2141200" y="3203067"/>
            <a:ext cx="2596800" cy="1356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Driver</a:t>
            </a:r>
            <a:endParaRPr sz="3700"/>
          </a:p>
        </p:txBody>
      </p:sp>
      <p:sp>
        <p:nvSpPr>
          <p:cNvPr id="2327" name="Google Shape;2327;p198"/>
          <p:cNvSpPr/>
          <p:nvPr/>
        </p:nvSpPr>
        <p:spPr>
          <a:xfrm>
            <a:off x="12422933" y="3203067"/>
            <a:ext cx="2596800" cy="1356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Worker</a:t>
            </a:r>
            <a:endParaRPr sz="3700"/>
          </a:p>
        </p:txBody>
      </p:sp>
      <p:sp>
        <p:nvSpPr>
          <p:cNvPr id="2328" name="Google Shape;2328;p198"/>
          <p:cNvSpPr/>
          <p:nvPr/>
        </p:nvSpPr>
        <p:spPr>
          <a:xfrm>
            <a:off x="9364267" y="3203067"/>
            <a:ext cx="2596800" cy="1356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Worker</a:t>
            </a:r>
            <a:endParaRPr sz="3700"/>
          </a:p>
        </p:txBody>
      </p:sp>
      <p:sp>
        <p:nvSpPr>
          <p:cNvPr id="2329" name="Google Shape;2329;p198"/>
          <p:cNvSpPr/>
          <p:nvPr/>
        </p:nvSpPr>
        <p:spPr>
          <a:xfrm>
            <a:off x="19615133" y="3203067"/>
            <a:ext cx="2596800" cy="1356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Worker</a:t>
            </a:r>
            <a:endParaRPr sz="3700"/>
          </a:p>
        </p:txBody>
      </p:sp>
      <p:sp>
        <p:nvSpPr>
          <p:cNvPr id="2330" name="Google Shape;2330;p198"/>
          <p:cNvSpPr/>
          <p:nvPr/>
        </p:nvSpPr>
        <p:spPr>
          <a:xfrm>
            <a:off x="16556467" y="3203067"/>
            <a:ext cx="2596800" cy="1356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Worker</a:t>
            </a:r>
            <a:endParaRPr sz="3700"/>
          </a:p>
        </p:txBody>
      </p:sp>
      <p:sp>
        <p:nvSpPr>
          <p:cNvPr id="2331" name="Google Shape;2331;p198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Ray Architecture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199"/>
          <p:cNvSpPr/>
          <p:nvPr/>
        </p:nvSpPr>
        <p:spPr>
          <a:xfrm>
            <a:off x="1679000" y="2798800"/>
            <a:ext cx="6641700" cy="628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199"/>
          <p:cNvSpPr/>
          <p:nvPr/>
        </p:nvSpPr>
        <p:spPr>
          <a:xfrm>
            <a:off x="8871200" y="2798800"/>
            <a:ext cx="6641700" cy="628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p199"/>
          <p:cNvSpPr/>
          <p:nvPr/>
        </p:nvSpPr>
        <p:spPr>
          <a:xfrm>
            <a:off x="16063400" y="2798800"/>
            <a:ext cx="6641700" cy="628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199"/>
          <p:cNvSpPr/>
          <p:nvPr/>
        </p:nvSpPr>
        <p:spPr>
          <a:xfrm>
            <a:off x="5199867" y="3203067"/>
            <a:ext cx="2596800" cy="1356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Worker</a:t>
            </a:r>
            <a:endParaRPr sz="3700"/>
          </a:p>
        </p:txBody>
      </p:sp>
      <p:sp>
        <p:nvSpPr>
          <p:cNvPr id="2340" name="Google Shape;2340;p199"/>
          <p:cNvSpPr/>
          <p:nvPr/>
        </p:nvSpPr>
        <p:spPr>
          <a:xfrm>
            <a:off x="2141200" y="3203067"/>
            <a:ext cx="2596800" cy="1356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Driver</a:t>
            </a:r>
            <a:endParaRPr sz="3700"/>
          </a:p>
        </p:txBody>
      </p:sp>
      <p:sp>
        <p:nvSpPr>
          <p:cNvPr id="2341" name="Google Shape;2341;p199"/>
          <p:cNvSpPr/>
          <p:nvPr/>
        </p:nvSpPr>
        <p:spPr>
          <a:xfrm>
            <a:off x="12422933" y="3203067"/>
            <a:ext cx="2596800" cy="1356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Worker</a:t>
            </a:r>
            <a:endParaRPr sz="3700"/>
          </a:p>
        </p:txBody>
      </p:sp>
      <p:sp>
        <p:nvSpPr>
          <p:cNvPr id="2342" name="Google Shape;2342;p199"/>
          <p:cNvSpPr/>
          <p:nvPr/>
        </p:nvSpPr>
        <p:spPr>
          <a:xfrm>
            <a:off x="9364267" y="3203067"/>
            <a:ext cx="2596800" cy="1356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Worker</a:t>
            </a:r>
            <a:endParaRPr sz="3700"/>
          </a:p>
        </p:txBody>
      </p:sp>
      <p:sp>
        <p:nvSpPr>
          <p:cNvPr id="2343" name="Google Shape;2343;p199"/>
          <p:cNvSpPr/>
          <p:nvPr/>
        </p:nvSpPr>
        <p:spPr>
          <a:xfrm>
            <a:off x="19615133" y="3203067"/>
            <a:ext cx="2596800" cy="1356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Worker</a:t>
            </a:r>
            <a:endParaRPr sz="3700"/>
          </a:p>
        </p:txBody>
      </p:sp>
      <p:sp>
        <p:nvSpPr>
          <p:cNvPr id="2344" name="Google Shape;2344;p199"/>
          <p:cNvSpPr/>
          <p:nvPr/>
        </p:nvSpPr>
        <p:spPr>
          <a:xfrm>
            <a:off x="16556467" y="3203067"/>
            <a:ext cx="2596800" cy="1356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Worker</a:t>
            </a:r>
            <a:endParaRPr sz="3700"/>
          </a:p>
        </p:txBody>
      </p:sp>
      <p:sp>
        <p:nvSpPr>
          <p:cNvPr id="2345" name="Google Shape;2345;p199"/>
          <p:cNvSpPr/>
          <p:nvPr/>
        </p:nvSpPr>
        <p:spPr>
          <a:xfrm>
            <a:off x="2141200" y="4964467"/>
            <a:ext cx="5655900" cy="1010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/>
              <a:t>Object Store</a:t>
            </a:r>
            <a:endParaRPr sz="3700"/>
          </a:p>
        </p:txBody>
      </p:sp>
      <p:sp>
        <p:nvSpPr>
          <p:cNvPr id="2346" name="Google Shape;2346;p199"/>
          <p:cNvSpPr/>
          <p:nvPr/>
        </p:nvSpPr>
        <p:spPr>
          <a:xfrm>
            <a:off x="9364000" y="4964467"/>
            <a:ext cx="5655900" cy="1010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/>
              <a:t>Object Store</a:t>
            </a:r>
            <a:endParaRPr sz="3700"/>
          </a:p>
        </p:txBody>
      </p:sp>
      <p:sp>
        <p:nvSpPr>
          <p:cNvPr id="2347" name="Google Shape;2347;p199"/>
          <p:cNvSpPr/>
          <p:nvPr/>
        </p:nvSpPr>
        <p:spPr>
          <a:xfrm>
            <a:off x="16556200" y="4964467"/>
            <a:ext cx="5655900" cy="1010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/>
              <a:t>Object Store</a:t>
            </a:r>
            <a:endParaRPr sz="3700"/>
          </a:p>
        </p:txBody>
      </p:sp>
      <p:sp>
        <p:nvSpPr>
          <p:cNvPr id="2348" name="Google Shape;2348;p199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Ray Architecture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00"/>
          <p:cNvSpPr/>
          <p:nvPr/>
        </p:nvSpPr>
        <p:spPr>
          <a:xfrm>
            <a:off x="1679000" y="2798800"/>
            <a:ext cx="6641700" cy="628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200"/>
          <p:cNvSpPr/>
          <p:nvPr/>
        </p:nvSpPr>
        <p:spPr>
          <a:xfrm>
            <a:off x="8871200" y="2798800"/>
            <a:ext cx="6641700" cy="628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5" name="Google Shape;2355;p200"/>
          <p:cNvSpPr/>
          <p:nvPr/>
        </p:nvSpPr>
        <p:spPr>
          <a:xfrm>
            <a:off x="16063400" y="2798800"/>
            <a:ext cx="6641700" cy="628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6" name="Google Shape;2356;p200"/>
          <p:cNvSpPr/>
          <p:nvPr/>
        </p:nvSpPr>
        <p:spPr>
          <a:xfrm>
            <a:off x="5199867" y="3203067"/>
            <a:ext cx="2596800" cy="1356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Worker</a:t>
            </a:r>
            <a:endParaRPr sz="3700"/>
          </a:p>
        </p:txBody>
      </p:sp>
      <p:sp>
        <p:nvSpPr>
          <p:cNvPr id="2357" name="Google Shape;2357;p200"/>
          <p:cNvSpPr/>
          <p:nvPr/>
        </p:nvSpPr>
        <p:spPr>
          <a:xfrm>
            <a:off x="2141200" y="3203067"/>
            <a:ext cx="2596800" cy="1356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Driver</a:t>
            </a:r>
            <a:endParaRPr sz="3700"/>
          </a:p>
        </p:txBody>
      </p:sp>
      <p:sp>
        <p:nvSpPr>
          <p:cNvPr id="2358" name="Google Shape;2358;p200"/>
          <p:cNvSpPr/>
          <p:nvPr/>
        </p:nvSpPr>
        <p:spPr>
          <a:xfrm>
            <a:off x="12422933" y="3203067"/>
            <a:ext cx="2596800" cy="1356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Worker</a:t>
            </a:r>
            <a:endParaRPr sz="3700"/>
          </a:p>
        </p:txBody>
      </p:sp>
      <p:sp>
        <p:nvSpPr>
          <p:cNvPr id="2359" name="Google Shape;2359;p200"/>
          <p:cNvSpPr/>
          <p:nvPr/>
        </p:nvSpPr>
        <p:spPr>
          <a:xfrm>
            <a:off x="9364267" y="3203067"/>
            <a:ext cx="2596800" cy="1356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Worker</a:t>
            </a:r>
            <a:endParaRPr sz="3700"/>
          </a:p>
        </p:txBody>
      </p:sp>
      <p:sp>
        <p:nvSpPr>
          <p:cNvPr id="2360" name="Google Shape;2360;p200"/>
          <p:cNvSpPr/>
          <p:nvPr/>
        </p:nvSpPr>
        <p:spPr>
          <a:xfrm>
            <a:off x="19615133" y="3203067"/>
            <a:ext cx="2596800" cy="1356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Worker</a:t>
            </a:r>
            <a:endParaRPr sz="3700"/>
          </a:p>
        </p:txBody>
      </p:sp>
      <p:sp>
        <p:nvSpPr>
          <p:cNvPr id="2361" name="Google Shape;2361;p200"/>
          <p:cNvSpPr/>
          <p:nvPr/>
        </p:nvSpPr>
        <p:spPr>
          <a:xfrm>
            <a:off x="16556467" y="3203067"/>
            <a:ext cx="2596800" cy="1356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Worker</a:t>
            </a:r>
            <a:endParaRPr sz="3700"/>
          </a:p>
        </p:txBody>
      </p:sp>
      <p:sp>
        <p:nvSpPr>
          <p:cNvPr id="2362" name="Google Shape;2362;p200"/>
          <p:cNvSpPr/>
          <p:nvPr/>
        </p:nvSpPr>
        <p:spPr>
          <a:xfrm>
            <a:off x="2141200" y="4964467"/>
            <a:ext cx="5655900" cy="1010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/>
              <a:t>Object Store</a:t>
            </a:r>
            <a:endParaRPr sz="3700"/>
          </a:p>
        </p:txBody>
      </p:sp>
      <p:sp>
        <p:nvSpPr>
          <p:cNvPr id="2363" name="Google Shape;2363;p200"/>
          <p:cNvSpPr/>
          <p:nvPr/>
        </p:nvSpPr>
        <p:spPr>
          <a:xfrm>
            <a:off x="9364000" y="4964467"/>
            <a:ext cx="5655900" cy="1010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/>
              <a:t>Object Store</a:t>
            </a:r>
            <a:endParaRPr sz="3700"/>
          </a:p>
        </p:txBody>
      </p:sp>
      <p:sp>
        <p:nvSpPr>
          <p:cNvPr id="2364" name="Google Shape;2364;p200"/>
          <p:cNvSpPr/>
          <p:nvPr/>
        </p:nvSpPr>
        <p:spPr>
          <a:xfrm>
            <a:off x="16556200" y="4964467"/>
            <a:ext cx="5655900" cy="1010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/>
              <a:t>Object Store</a:t>
            </a:r>
            <a:endParaRPr sz="3700"/>
          </a:p>
        </p:txBody>
      </p:sp>
      <p:sp>
        <p:nvSpPr>
          <p:cNvPr id="2365" name="Google Shape;2365;p200"/>
          <p:cNvSpPr/>
          <p:nvPr/>
        </p:nvSpPr>
        <p:spPr>
          <a:xfrm>
            <a:off x="2213340" y="6480067"/>
            <a:ext cx="5516700" cy="77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Object Manager</a:t>
            </a:r>
            <a:endParaRPr sz="3700"/>
          </a:p>
        </p:txBody>
      </p:sp>
      <p:sp>
        <p:nvSpPr>
          <p:cNvPr id="2366" name="Google Shape;2366;p200"/>
          <p:cNvSpPr/>
          <p:nvPr/>
        </p:nvSpPr>
        <p:spPr>
          <a:xfrm>
            <a:off x="9433606" y="6480067"/>
            <a:ext cx="5516700" cy="77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Object Manager</a:t>
            </a:r>
            <a:endParaRPr sz="3700"/>
          </a:p>
        </p:txBody>
      </p:sp>
      <p:sp>
        <p:nvSpPr>
          <p:cNvPr id="2367" name="Google Shape;2367;p200"/>
          <p:cNvSpPr/>
          <p:nvPr/>
        </p:nvSpPr>
        <p:spPr>
          <a:xfrm>
            <a:off x="16586806" y="6480067"/>
            <a:ext cx="5516700" cy="77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Object Manager</a:t>
            </a:r>
            <a:endParaRPr sz="3700"/>
          </a:p>
        </p:txBody>
      </p:sp>
      <p:sp>
        <p:nvSpPr>
          <p:cNvPr id="2368" name="Google Shape;2368;p200"/>
          <p:cNvSpPr/>
          <p:nvPr/>
        </p:nvSpPr>
        <p:spPr>
          <a:xfrm>
            <a:off x="7429600" y="6591667"/>
            <a:ext cx="2297700" cy="548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A6AAA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200"/>
          <p:cNvSpPr/>
          <p:nvPr/>
        </p:nvSpPr>
        <p:spPr>
          <a:xfrm>
            <a:off x="14646467" y="6591667"/>
            <a:ext cx="2297700" cy="548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A6AAA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200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Ray Architecture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p201"/>
          <p:cNvSpPr/>
          <p:nvPr/>
        </p:nvSpPr>
        <p:spPr>
          <a:xfrm>
            <a:off x="1679000" y="2798800"/>
            <a:ext cx="6641700" cy="628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6" name="Google Shape;2376;p201"/>
          <p:cNvSpPr/>
          <p:nvPr/>
        </p:nvSpPr>
        <p:spPr>
          <a:xfrm>
            <a:off x="8871200" y="2798800"/>
            <a:ext cx="6641700" cy="628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Google Shape;2377;p201"/>
          <p:cNvSpPr/>
          <p:nvPr/>
        </p:nvSpPr>
        <p:spPr>
          <a:xfrm>
            <a:off x="16063400" y="2798800"/>
            <a:ext cx="6641700" cy="628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p201"/>
          <p:cNvSpPr/>
          <p:nvPr/>
        </p:nvSpPr>
        <p:spPr>
          <a:xfrm>
            <a:off x="5199867" y="3203067"/>
            <a:ext cx="2596800" cy="1356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Worker</a:t>
            </a:r>
            <a:endParaRPr sz="3700"/>
          </a:p>
        </p:txBody>
      </p:sp>
      <p:sp>
        <p:nvSpPr>
          <p:cNvPr id="2379" name="Google Shape;2379;p201"/>
          <p:cNvSpPr/>
          <p:nvPr/>
        </p:nvSpPr>
        <p:spPr>
          <a:xfrm>
            <a:off x="2141200" y="3203067"/>
            <a:ext cx="2596800" cy="1356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Driver</a:t>
            </a:r>
            <a:endParaRPr sz="3700"/>
          </a:p>
        </p:txBody>
      </p:sp>
      <p:sp>
        <p:nvSpPr>
          <p:cNvPr id="2380" name="Google Shape;2380;p201"/>
          <p:cNvSpPr/>
          <p:nvPr/>
        </p:nvSpPr>
        <p:spPr>
          <a:xfrm>
            <a:off x="12422933" y="3203067"/>
            <a:ext cx="2596800" cy="1356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Worker</a:t>
            </a:r>
            <a:endParaRPr sz="3700"/>
          </a:p>
        </p:txBody>
      </p:sp>
      <p:sp>
        <p:nvSpPr>
          <p:cNvPr id="2381" name="Google Shape;2381;p201"/>
          <p:cNvSpPr/>
          <p:nvPr/>
        </p:nvSpPr>
        <p:spPr>
          <a:xfrm>
            <a:off x="9364267" y="3203067"/>
            <a:ext cx="2596800" cy="1356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Worker</a:t>
            </a:r>
            <a:endParaRPr sz="3700"/>
          </a:p>
        </p:txBody>
      </p:sp>
      <p:sp>
        <p:nvSpPr>
          <p:cNvPr id="2382" name="Google Shape;2382;p201"/>
          <p:cNvSpPr/>
          <p:nvPr/>
        </p:nvSpPr>
        <p:spPr>
          <a:xfrm>
            <a:off x="19615133" y="3203067"/>
            <a:ext cx="2596800" cy="1356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Worker</a:t>
            </a:r>
            <a:endParaRPr sz="3700"/>
          </a:p>
        </p:txBody>
      </p:sp>
      <p:sp>
        <p:nvSpPr>
          <p:cNvPr id="2383" name="Google Shape;2383;p201"/>
          <p:cNvSpPr/>
          <p:nvPr/>
        </p:nvSpPr>
        <p:spPr>
          <a:xfrm>
            <a:off x="16556467" y="3203067"/>
            <a:ext cx="2596800" cy="1356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Worker</a:t>
            </a:r>
            <a:endParaRPr sz="3700"/>
          </a:p>
        </p:txBody>
      </p:sp>
      <p:sp>
        <p:nvSpPr>
          <p:cNvPr id="2384" name="Google Shape;2384;p201"/>
          <p:cNvSpPr/>
          <p:nvPr/>
        </p:nvSpPr>
        <p:spPr>
          <a:xfrm>
            <a:off x="2141200" y="4964467"/>
            <a:ext cx="5655900" cy="1010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/>
              <a:t>Object Store</a:t>
            </a:r>
            <a:endParaRPr sz="3700"/>
          </a:p>
        </p:txBody>
      </p:sp>
      <p:sp>
        <p:nvSpPr>
          <p:cNvPr id="2385" name="Google Shape;2385;p201"/>
          <p:cNvSpPr/>
          <p:nvPr/>
        </p:nvSpPr>
        <p:spPr>
          <a:xfrm>
            <a:off x="9364000" y="4964467"/>
            <a:ext cx="5655900" cy="1010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/>
              <a:t>Object Store</a:t>
            </a:r>
            <a:endParaRPr sz="3700"/>
          </a:p>
        </p:txBody>
      </p:sp>
      <p:sp>
        <p:nvSpPr>
          <p:cNvPr id="2386" name="Google Shape;2386;p201"/>
          <p:cNvSpPr/>
          <p:nvPr/>
        </p:nvSpPr>
        <p:spPr>
          <a:xfrm>
            <a:off x="16556200" y="4964467"/>
            <a:ext cx="5655900" cy="1010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/>
              <a:t>Object Store</a:t>
            </a:r>
            <a:endParaRPr sz="3700"/>
          </a:p>
        </p:txBody>
      </p:sp>
      <p:sp>
        <p:nvSpPr>
          <p:cNvPr id="2387" name="Google Shape;2387;p201"/>
          <p:cNvSpPr/>
          <p:nvPr/>
        </p:nvSpPr>
        <p:spPr>
          <a:xfrm>
            <a:off x="2141200" y="6379467"/>
            <a:ext cx="5655900" cy="2503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3700"/>
              <a:t>Raylet</a:t>
            </a:r>
            <a:endParaRPr b="1" sz="3700"/>
          </a:p>
        </p:txBody>
      </p:sp>
      <p:sp>
        <p:nvSpPr>
          <p:cNvPr id="2388" name="Google Shape;2388;p201"/>
          <p:cNvSpPr/>
          <p:nvPr/>
        </p:nvSpPr>
        <p:spPr>
          <a:xfrm>
            <a:off x="9364000" y="6379467"/>
            <a:ext cx="5655900" cy="2503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3700"/>
              <a:t>Raylet</a:t>
            </a:r>
            <a:endParaRPr b="1" sz="3700"/>
          </a:p>
        </p:txBody>
      </p:sp>
      <p:sp>
        <p:nvSpPr>
          <p:cNvPr id="2389" name="Google Shape;2389;p201"/>
          <p:cNvSpPr/>
          <p:nvPr/>
        </p:nvSpPr>
        <p:spPr>
          <a:xfrm>
            <a:off x="16586800" y="6379467"/>
            <a:ext cx="5655900" cy="2503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3700"/>
              <a:t>Raylet</a:t>
            </a:r>
            <a:endParaRPr b="1" sz="3700"/>
          </a:p>
        </p:txBody>
      </p:sp>
      <p:sp>
        <p:nvSpPr>
          <p:cNvPr id="2390" name="Google Shape;2390;p201"/>
          <p:cNvSpPr/>
          <p:nvPr/>
        </p:nvSpPr>
        <p:spPr>
          <a:xfrm>
            <a:off x="2210810" y="8111467"/>
            <a:ext cx="5516700" cy="77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Scheduler</a:t>
            </a:r>
            <a:endParaRPr sz="3700"/>
          </a:p>
        </p:txBody>
      </p:sp>
      <p:sp>
        <p:nvSpPr>
          <p:cNvPr id="2391" name="Google Shape;2391;p201"/>
          <p:cNvSpPr/>
          <p:nvPr/>
        </p:nvSpPr>
        <p:spPr>
          <a:xfrm>
            <a:off x="2213340" y="6480067"/>
            <a:ext cx="5516700" cy="77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Object Manager</a:t>
            </a:r>
            <a:endParaRPr sz="3700"/>
          </a:p>
        </p:txBody>
      </p:sp>
      <p:sp>
        <p:nvSpPr>
          <p:cNvPr id="2392" name="Google Shape;2392;p201"/>
          <p:cNvSpPr/>
          <p:nvPr/>
        </p:nvSpPr>
        <p:spPr>
          <a:xfrm>
            <a:off x="9433610" y="8111467"/>
            <a:ext cx="5516700" cy="77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Scheduler</a:t>
            </a:r>
            <a:endParaRPr sz="3700"/>
          </a:p>
        </p:txBody>
      </p:sp>
      <p:sp>
        <p:nvSpPr>
          <p:cNvPr id="2393" name="Google Shape;2393;p201"/>
          <p:cNvSpPr/>
          <p:nvPr/>
        </p:nvSpPr>
        <p:spPr>
          <a:xfrm>
            <a:off x="16656410" y="8111467"/>
            <a:ext cx="5516700" cy="77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Scheduler</a:t>
            </a:r>
            <a:endParaRPr sz="3700"/>
          </a:p>
        </p:txBody>
      </p:sp>
      <p:sp>
        <p:nvSpPr>
          <p:cNvPr id="2394" name="Google Shape;2394;p201"/>
          <p:cNvSpPr/>
          <p:nvPr/>
        </p:nvSpPr>
        <p:spPr>
          <a:xfrm>
            <a:off x="9433606" y="6480067"/>
            <a:ext cx="5516700" cy="77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Object Manager</a:t>
            </a:r>
            <a:endParaRPr sz="3700"/>
          </a:p>
        </p:txBody>
      </p:sp>
      <p:sp>
        <p:nvSpPr>
          <p:cNvPr id="2395" name="Google Shape;2395;p201"/>
          <p:cNvSpPr/>
          <p:nvPr/>
        </p:nvSpPr>
        <p:spPr>
          <a:xfrm>
            <a:off x="16586806" y="6480067"/>
            <a:ext cx="5516700" cy="77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Object Manager</a:t>
            </a:r>
            <a:endParaRPr sz="3700"/>
          </a:p>
        </p:txBody>
      </p:sp>
      <p:sp>
        <p:nvSpPr>
          <p:cNvPr id="2396" name="Google Shape;2396;p201"/>
          <p:cNvSpPr/>
          <p:nvPr/>
        </p:nvSpPr>
        <p:spPr>
          <a:xfrm>
            <a:off x="7429600" y="6591667"/>
            <a:ext cx="2297700" cy="548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A6AAA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7" name="Google Shape;2397;p201"/>
          <p:cNvSpPr/>
          <p:nvPr/>
        </p:nvSpPr>
        <p:spPr>
          <a:xfrm>
            <a:off x="14646467" y="6591667"/>
            <a:ext cx="2297700" cy="548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A6AAA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8" name="Google Shape;2398;p201"/>
          <p:cNvSpPr/>
          <p:nvPr/>
        </p:nvSpPr>
        <p:spPr>
          <a:xfrm>
            <a:off x="7429600" y="8223067"/>
            <a:ext cx="2297700" cy="548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9" name="Google Shape;2399;p201"/>
          <p:cNvSpPr/>
          <p:nvPr/>
        </p:nvSpPr>
        <p:spPr>
          <a:xfrm>
            <a:off x="14646467" y="8223067"/>
            <a:ext cx="2297700" cy="548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201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Ray Architecture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30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7500">
                <a:solidFill>
                  <a:schemeClr val="dk1"/>
                </a:solidFill>
              </a:rPr>
              <a:t>The Machine Learning Ecosystem</a:t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1" name="Google Shape;921;p130"/>
          <p:cNvSpPr/>
          <p:nvPr/>
        </p:nvSpPr>
        <p:spPr>
          <a:xfrm>
            <a:off x="647600" y="3423667"/>
            <a:ext cx="23088900" cy="8967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Machine Learning Ecosystem</a:t>
            </a:r>
            <a:endParaRPr b="1" sz="3700"/>
          </a:p>
        </p:txBody>
      </p:sp>
      <p:sp>
        <p:nvSpPr>
          <p:cNvPr id="922" name="Google Shape;922;p130"/>
          <p:cNvSpPr/>
          <p:nvPr/>
        </p:nvSpPr>
        <p:spPr>
          <a:xfrm>
            <a:off x="1036267" y="5853800"/>
            <a:ext cx="2921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3700"/>
              <a:t>Training</a:t>
            </a:r>
            <a:endParaRPr sz="3700"/>
          </a:p>
        </p:txBody>
      </p:sp>
      <p:sp>
        <p:nvSpPr>
          <p:cNvPr id="923" name="Google Shape;923;p130"/>
          <p:cNvSpPr/>
          <p:nvPr/>
        </p:nvSpPr>
        <p:spPr>
          <a:xfrm>
            <a:off x="11374067" y="5853800"/>
            <a:ext cx="3537600" cy="1321500"/>
          </a:xfrm>
          <a:prstGeom prst="rect">
            <a:avLst/>
          </a:prstGeom>
          <a:solidFill>
            <a:srgbClr val="FFF2CC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RL</a:t>
            </a:r>
            <a:endParaRPr sz="37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202"/>
          <p:cNvSpPr/>
          <p:nvPr/>
        </p:nvSpPr>
        <p:spPr>
          <a:xfrm>
            <a:off x="1679000" y="2798800"/>
            <a:ext cx="6641700" cy="628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6" name="Google Shape;2406;p202"/>
          <p:cNvSpPr/>
          <p:nvPr/>
        </p:nvSpPr>
        <p:spPr>
          <a:xfrm>
            <a:off x="8871200" y="2798800"/>
            <a:ext cx="6641700" cy="628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7" name="Google Shape;2407;p202"/>
          <p:cNvSpPr/>
          <p:nvPr/>
        </p:nvSpPr>
        <p:spPr>
          <a:xfrm>
            <a:off x="16063400" y="2798800"/>
            <a:ext cx="6641700" cy="628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8" name="Google Shape;2408;p202"/>
          <p:cNvSpPr/>
          <p:nvPr/>
        </p:nvSpPr>
        <p:spPr>
          <a:xfrm>
            <a:off x="5199867" y="3203067"/>
            <a:ext cx="2596800" cy="1356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Worker</a:t>
            </a:r>
            <a:endParaRPr sz="3700"/>
          </a:p>
        </p:txBody>
      </p:sp>
      <p:sp>
        <p:nvSpPr>
          <p:cNvPr id="2409" name="Google Shape;2409;p202"/>
          <p:cNvSpPr/>
          <p:nvPr/>
        </p:nvSpPr>
        <p:spPr>
          <a:xfrm>
            <a:off x="2141200" y="3203067"/>
            <a:ext cx="2596800" cy="1356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Driver</a:t>
            </a:r>
            <a:endParaRPr sz="3700"/>
          </a:p>
        </p:txBody>
      </p:sp>
      <p:sp>
        <p:nvSpPr>
          <p:cNvPr id="2410" name="Google Shape;2410;p202"/>
          <p:cNvSpPr/>
          <p:nvPr/>
        </p:nvSpPr>
        <p:spPr>
          <a:xfrm>
            <a:off x="12422933" y="3203067"/>
            <a:ext cx="2596800" cy="1356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Worker</a:t>
            </a:r>
            <a:endParaRPr sz="3700"/>
          </a:p>
        </p:txBody>
      </p:sp>
      <p:sp>
        <p:nvSpPr>
          <p:cNvPr id="2411" name="Google Shape;2411;p202"/>
          <p:cNvSpPr/>
          <p:nvPr/>
        </p:nvSpPr>
        <p:spPr>
          <a:xfrm>
            <a:off x="9364267" y="3203067"/>
            <a:ext cx="2596800" cy="1356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Worker</a:t>
            </a:r>
            <a:endParaRPr sz="3700"/>
          </a:p>
        </p:txBody>
      </p:sp>
      <p:sp>
        <p:nvSpPr>
          <p:cNvPr id="2412" name="Google Shape;2412;p202"/>
          <p:cNvSpPr/>
          <p:nvPr/>
        </p:nvSpPr>
        <p:spPr>
          <a:xfrm>
            <a:off x="19615133" y="3203067"/>
            <a:ext cx="2596800" cy="1356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Worker</a:t>
            </a:r>
            <a:endParaRPr sz="3700"/>
          </a:p>
        </p:txBody>
      </p:sp>
      <p:sp>
        <p:nvSpPr>
          <p:cNvPr id="2413" name="Google Shape;2413;p202"/>
          <p:cNvSpPr/>
          <p:nvPr/>
        </p:nvSpPr>
        <p:spPr>
          <a:xfrm>
            <a:off x="16556467" y="3203067"/>
            <a:ext cx="2596800" cy="1356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Worker</a:t>
            </a:r>
            <a:endParaRPr sz="3700"/>
          </a:p>
        </p:txBody>
      </p:sp>
      <p:sp>
        <p:nvSpPr>
          <p:cNvPr id="2414" name="Google Shape;2414;p202"/>
          <p:cNvSpPr/>
          <p:nvPr/>
        </p:nvSpPr>
        <p:spPr>
          <a:xfrm>
            <a:off x="2141200" y="4964467"/>
            <a:ext cx="5655900" cy="1010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/>
              <a:t>Object Store</a:t>
            </a:r>
            <a:endParaRPr sz="3700"/>
          </a:p>
        </p:txBody>
      </p:sp>
      <p:sp>
        <p:nvSpPr>
          <p:cNvPr id="2415" name="Google Shape;2415;p202"/>
          <p:cNvSpPr/>
          <p:nvPr/>
        </p:nvSpPr>
        <p:spPr>
          <a:xfrm>
            <a:off x="9364000" y="4964467"/>
            <a:ext cx="5655900" cy="1010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/>
              <a:t>Object Store</a:t>
            </a:r>
            <a:endParaRPr sz="3700"/>
          </a:p>
        </p:txBody>
      </p:sp>
      <p:sp>
        <p:nvSpPr>
          <p:cNvPr id="2416" name="Google Shape;2416;p202"/>
          <p:cNvSpPr/>
          <p:nvPr/>
        </p:nvSpPr>
        <p:spPr>
          <a:xfrm>
            <a:off x="16556200" y="4964467"/>
            <a:ext cx="5655900" cy="1010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/>
              <a:t>Object Store</a:t>
            </a:r>
            <a:endParaRPr sz="3700"/>
          </a:p>
        </p:txBody>
      </p:sp>
      <p:sp>
        <p:nvSpPr>
          <p:cNvPr id="2417" name="Google Shape;2417;p202"/>
          <p:cNvSpPr/>
          <p:nvPr/>
        </p:nvSpPr>
        <p:spPr>
          <a:xfrm>
            <a:off x="2141200" y="6379467"/>
            <a:ext cx="5655900" cy="2503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3700"/>
              <a:t>Raylet</a:t>
            </a:r>
            <a:endParaRPr b="1" sz="3700"/>
          </a:p>
        </p:txBody>
      </p:sp>
      <p:sp>
        <p:nvSpPr>
          <p:cNvPr id="2418" name="Google Shape;2418;p202"/>
          <p:cNvSpPr/>
          <p:nvPr/>
        </p:nvSpPr>
        <p:spPr>
          <a:xfrm>
            <a:off x="9364000" y="6379467"/>
            <a:ext cx="5655900" cy="2503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3700"/>
              <a:t>Raylet</a:t>
            </a:r>
            <a:endParaRPr b="1" sz="3700"/>
          </a:p>
        </p:txBody>
      </p:sp>
      <p:sp>
        <p:nvSpPr>
          <p:cNvPr id="2419" name="Google Shape;2419;p202"/>
          <p:cNvSpPr/>
          <p:nvPr/>
        </p:nvSpPr>
        <p:spPr>
          <a:xfrm>
            <a:off x="16586800" y="6379467"/>
            <a:ext cx="5655900" cy="2503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3700"/>
              <a:t>Raylet</a:t>
            </a:r>
            <a:endParaRPr b="1" sz="3700"/>
          </a:p>
        </p:txBody>
      </p:sp>
      <p:sp>
        <p:nvSpPr>
          <p:cNvPr id="2420" name="Google Shape;2420;p202"/>
          <p:cNvSpPr/>
          <p:nvPr/>
        </p:nvSpPr>
        <p:spPr>
          <a:xfrm>
            <a:off x="2210810" y="8111467"/>
            <a:ext cx="5516700" cy="77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Scheduler</a:t>
            </a:r>
            <a:endParaRPr sz="3700"/>
          </a:p>
        </p:txBody>
      </p:sp>
      <p:sp>
        <p:nvSpPr>
          <p:cNvPr id="2421" name="Google Shape;2421;p202"/>
          <p:cNvSpPr/>
          <p:nvPr/>
        </p:nvSpPr>
        <p:spPr>
          <a:xfrm>
            <a:off x="2213340" y="6480067"/>
            <a:ext cx="5516700" cy="77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Object Manager</a:t>
            </a:r>
            <a:endParaRPr sz="3700"/>
          </a:p>
        </p:txBody>
      </p:sp>
      <p:sp>
        <p:nvSpPr>
          <p:cNvPr id="2422" name="Google Shape;2422;p202"/>
          <p:cNvSpPr/>
          <p:nvPr/>
        </p:nvSpPr>
        <p:spPr>
          <a:xfrm>
            <a:off x="9433610" y="8111467"/>
            <a:ext cx="5516700" cy="77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Scheduler</a:t>
            </a:r>
            <a:endParaRPr sz="3700"/>
          </a:p>
        </p:txBody>
      </p:sp>
      <p:sp>
        <p:nvSpPr>
          <p:cNvPr id="2423" name="Google Shape;2423;p202"/>
          <p:cNvSpPr/>
          <p:nvPr/>
        </p:nvSpPr>
        <p:spPr>
          <a:xfrm>
            <a:off x="16656410" y="8111467"/>
            <a:ext cx="5516700" cy="77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Scheduler</a:t>
            </a:r>
            <a:endParaRPr sz="3700"/>
          </a:p>
        </p:txBody>
      </p:sp>
      <p:sp>
        <p:nvSpPr>
          <p:cNvPr id="2424" name="Google Shape;2424;p202"/>
          <p:cNvSpPr/>
          <p:nvPr/>
        </p:nvSpPr>
        <p:spPr>
          <a:xfrm>
            <a:off x="9433606" y="6480067"/>
            <a:ext cx="5516700" cy="77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Object Manager</a:t>
            </a:r>
            <a:endParaRPr sz="3700"/>
          </a:p>
        </p:txBody>
      </p:sp>
      <p:sp>
        <p:nvSpPr>
          <p:cNvPr id="2425" name="Google Shape;2425;p202"/>
          <p:cNvSpPr/>
          <p:nvPr/>
        </p:nvSpPr>
        <p:spPr>
          <a:xfrm>
            <a:off x="16586806" y="6480067"/>
            <a:ext cx="5516700" cy="77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Object Manager</a:t>
            </a:r>
            <a:endParaRPr sz="3700"/>
          </a:p>
        </p:txBody>
      </p:sp>
      <p:sp>
        <p:nvSpPr>
          <p:cNvPr id="2426" name="Google Shape;2426;p202"/>
          <p:cNvSpPr/>
          <p:nvPr/>
        </p:nvSpPr>
        <p:spPr>
          <a:xfrm>
            <a:off x="7429600" y="6591667"/>
            <a:ext cx="2297700" cy="548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A6AAA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7" name="Google Shape;2427;p202"/>
          <p:cNvSpPr/>
          <p:nvPr/>
        </p:nvSpPr>
        <p:spPr>
          <a:xfrm>
            <a:off x="14646467" y="6591667"/>
            <a:ext cx="2297700" cy="548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A6AAA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8" name="Google Shape;2428;p202"/>
          <p:cNvSpPr/>
          <p:nvPr/>
        </p:nvSpPr>
        <p:spPr>
          <a:xfrm>
            <a:off x="7429600" y="8223067"/>
            <a:ext cx="2297700" cy="548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9" name="Google Shape;2429;p202"/>
          <p:cNvSpPr/>
          <p:nvPr/>
        </p:nvSpPr>
        <p:spPr>
          <a:xfrm>
            <a:off x="14646467" y="8223067"/>
            <a:ext cx="2297700" cy="548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202"/>
          <p:cNvSpPr/>
          <p:nvPr/>
        </p:nvSpPr>
        <p:spPr>
          <a:xfrm>
            <a:off x="9067200" y="10575745"/>
            <a:ext cx="5436900" cy="20121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Global Control Store</a:t>
            </a:r>
            <a:endParaRPr sz="3700"/>
          </a:p>
        </p:txBody>
      </p:sp>
      <p:sp>
        <p:nvSpPr>
          <p:cNvPr id="2431" name="Google Shape;2431;p202"/>
          <p:cNvSpPr/>
          <p:nvPr/>
        </p:nvSpPr>
        <p:spPr>
          <a:xfrm>
            <a:off x="9473600" y="10853345"/>
            <a:ext cx="5436900" cy="20121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Global Control Store</a:t>
            </a:r>
            <a:endParaRPr sz="3700"/>
          </a:p>
        </p:txBody>
      </p:sp>
      <p:sp>
        <p:nvSpPr>
          <p:cNvPr id="2432" name="Google Shape;2432;p202"/>
          <p:cNvSpPr/>
          <p:nvPr/>
        </p:nvSpPr>
        <p:spPr>
          <a:xfrm>
            <a:off x="9880000" y="11130945"/>
            <a:ext cx="5436900" cy="20121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Global Control Store</a:t>
            </a:r>
            <a:endParaRPr sz="3700"/>
          </a:p>
        </p:txBody>
      </p:sp>
      <p:sp>
        <p:nvSpPr>
          <p:cNvPr id="2433" name="Google Shape;2433;p202"/>
          <p:cNvSpPr/>
          <p:nvPr/>
        </p:nvSpPr>
        <p:spPr>
          <a:xfrm>
            <a:off x="3321733" y="10867050"/>
            <a:ext cx="4302300" cy="69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Debugging Tools</a:t>
            </a:r>
            <a:endParaRPr sz="3700"/>
          </a:p>
        </p:txBody>
      </p:sp>
      <p:sp>
        <p:nvSpPr>
          <p:cNvPr id="2434" name="Google Shape;2434;p202"/>
          <p:cNvSpPr/>
          <p:nvPr/>
        </p:nvSpPr>
        <p:spPr>
          <a:xfrm>
            <a:off x="3321733" y="12126945"/>
            <a:ext cx="4302300" cy="69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Profiling Tools</a:t>
            </a:r>
            <a:endParaRPr sz="3700"/>
          </a:p>
        </p:txBody>
      </p:sp>
      <p:sp>
        <p:nvSpPr>
          <p:cNvPr id="2435" name="Google Shape;2435;p202"/>
          <p:cNvSpPr/>
          <p:nvPr/>
        </p:nvSpPr>
        <p:spPr>
          <a:xfrm>
            <a:off x="17842400" y="11853218"/>
            <a:ext cx="4302300" cy="69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Web UI</a:t>
            </a:r>
            <a:endParaRPr sz="3700"/>
          </a:p>
        </p:txBody>
      </p:sp>
      <p:cxnSp>
        <p:nvCxnSpPr>
          <p:cNvPr id="2436" name="Google Shape;2436;p202"/>
          <p:cNvCxnSpPr>
            <a:stCxn id="2432" idx="1"/>
            <a:endCxn id="2433" idx="3"/>
          </p:cNvCxnSpPr>
          <p:nvPr/>
        </p:nvCxnSpPr>
        <p:spPr>
          <a:xfrm rot="10800000">
            <a:off x="7624000" y="11212095"/>
            <a:ext cx="2256000" cy="924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2437" name="Google Shape;2437;p202"/>
          <p:cNvCxnSpPr>
            <a:stCxn id="2432" idx="1"/>
            <a:endCxn id="2434" idx="3"/>
          </p:cNvCxnSpPr>
          <p:nvPr/>
        </p:nvCxnSpPr>
        <p:spPr>
          <a:xfrm flipH="1">
            <a:off x="7624000" y="12136995"/>
            <a:ext cx="2256000" cy="335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2438" name="Google Shape;2438;p202"/>
          <p:cNvCxnSpPr>
            <a:stCxn id="2432" idx="3"/>
            <a:endCxn id="2435" idx="1"/>
          </p:cNvCxnSpPr>
          <p:nvPr/>
        </p:nvCxnSpPr>
        <p:spPr>
          <a:xfrm>
            <a:off x="15316900" y="12136995"/>
            <a:ext cx="2525400" cy="61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2439" name="Google Shape;2439;p202"/>
          <p:cNvCxnSpPr/>
          <p:nvPr/>
        </p:nvCxnSpPr>
        <p:spPr>
          <a:xfrm flipH="1">
            <a:off x="14923500" y="9084400"/>
            <a:ext cx="4491300" cy="1710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2440" name="Google Shape;2440;p202"/>
          <p:cNvCxnSpPr/>
          <p:nvPr/>
        </p:nvCxnSpPr>
        <p:spPr>
          <a:xfrm>
            <a:off x="4969200" y="9084400"/>
            <a:ext cx="4621500" cy="1609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2441" name="Google Shape;2441;p202"/>
          <p:cNvCxnSpPr>
            <a:stCxn id="2431" idx="0"/>
            <a:endCxn id="2422" idx="2"/>
          </p:cNvCxnSpPr>
          <p:nvPr/>
        </p:nvCxnSpPr>
        <p:spPr>
          <a:xfrm rot="10800000">
            <a:off x="12192050" y="8882645"/>
            <a:ext cx="0" cy="1970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2442" name="Google Shape;2442;p202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Ray Architecture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203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lang="en-US" sz="7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How does this work under the hood?</a:t>
            </a:r>
            <a:endParaRPr b="1" i="0" sz="64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204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lang="en-US" sz="7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How does this work under the hood?</a:t>
            </a:r>
            <a:endParaRPr b="1" i="0" sz="64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3" name="Google Shape;2453;p204"/>
          <p:cNvSpPr txBox="1"/>
          <p:nvPr>
            <p:ph idx="1" type="body"/>
          </p:nvPr>
        </p:nvSpPr>
        <p:spPr>
          <a:xfrm>
            <a:off x="1193570" y="4042833"/>
            <a:ext cx="10671900" cy="75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91400" wrap="square" tIns="45725">
            <a:noAutofit/>
          </a:bodyPr>
          <a:lstStyle/>
          <a:p>
            <a:pPr indent="0" lvl="0" marL="165100" marR="165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endParaRPr sz="4500">
              <a:solidFill>
                <a:srgbClr val="24292E"/>
              </a:solidFill>
              <a:highlight>
                <a:srgbClr val="F9CB9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450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read_array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(file):</a:t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  # read array “a” from “file”</a:t>
            </a:r>
            <a:endParaRPr sz="4500">
              <a:solidFill>
                <a:srgbClr val="A5A5A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</a:t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795DA3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@ray.remote</a:t>
            </a:r>
            <a:endParaRPr sz="4500">
              <a:solidFill>
                <a:srgbClr val="24292E"/>
              </a:solidFill>
              <a:highlight>
                <a:srgbClr val="F9CB9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450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4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np.add(a, b)</a:t>
            </a:r>
            <a:endParaRPr sz="4500">
              <a:solidFill>
                <a:srgbClr val="795DA3"/>
              </a:solidFill>
              <a:highlight>
                <a:srgbClr val="F9CB9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id1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read_array</a:t>
            </a:r>
            <a:r>
              <a:rPr lang="en-US" sz="4500">
                <a:solidFill>
                  <a:srgbClr val="24292E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.remote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sz="4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id2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read_array</a:t>
            </a:r>
            <a:r>
              <a:rPr lang="en-US" sz="4500">
                <a:solidFill>
                  <a:srgbClr val="24292E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.remote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sz="4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5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id3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45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add</a:t>
            </a:r>
            <a:r>
              <a:rPr lang="en-US" sz="4500">
                <a:solidFill>
                  <a:srgbClr val="24292E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.remote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4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id1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4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id2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45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5100" marR="165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24292E"/>
                </a:solidFill>
                <a:highlight>
                  <a:srgbClr val="F9CB9C"/>
                </a:highlight>
                <a:latin typeface="Consolas"/>
                <a:ea typeface="Consolas"/>
                <a:cs typeface="Consolas"/>
                <a:sym typeface="Consolas"/>
              </a:rPr>
              <a:t>ray.get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4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id3</a:t>
            </a:r>
            <a:r>
              <a:rPr lang="en-US" sz="45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4500">
              <a:solidFill>
                <a:srgbClr val="795DA3"/>
              </a:solidFill>
              <a:highlight>
                <a:srgbClr val="F9CB9C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54" name="Google Shape;2454;p204"/>
          <p:cNvSpPr txBox="1"/>
          <p:nvPr/>
        </p:nvSpPr>
        <p:spPr>
          <a:xfrm>
            <a:off x="4552400" y="2487733"/>
            <a:ext cx="39543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 u="sng"/>
              <a:t>Tasks</a:t>
            </a:r>
            <a:endParaRPr sz="5300" u="sng"/>
          </a:p>
        </p:txBody>
      </p:sp>
      <p:sp>
        <p:nvSpPr>
          <p:cNvPr id="2455" name="Google Shape;2455;p204"/>
          <p:cNvSpPr/>
          <p:nvPr/>
        </p:nvSpPr>
        <p:spPr>
          <a:xfrm>
            <a:off x="14174573" y="6277232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6" name="Google Shape;2456;p204"/>
          <p:cNvSpPr/>
          <p:nvPr/>
        </p:nvSpPr>
        <p:spPr>
          <a:xfrm>
            <a:off x="18355685" y="6277232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7" name="Google Shape;2457;p204"/>
          <p:cNvSpPr/>
          <p:nvPr/>
        </p:nvSpPr>
        <p:spPr>
          <a:xfrm>
            <a:off x="16262349" y="9195357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8" name="Google Shape;2458;p204"/>
          <p:cNvSpPr/>
          <p:nvPr/>
        </p:nvSpPr>
        <p:spPr>
          <a:xfrm>
            <a:off x="15685701" y="7850563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59" name="Google Shape;2459;p204"/>
          <p:cNvCxnSpPr>
            <a:stCxn id="2460" idx="4"/>
            <a:endCxn id="2455" idx="0"/>
          </p:cNvCxnSpPr>
          <p:nvPr/>
        </p:nvCxnSpPr>
        <p:spPr>
          <a:xfrm>
            <a:off x="14866523" y="5587832"/>
            <a:ext cx="0" cy="689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61" name="Google Shape;2461;p204"/>
          <p:cNvCxnSpPr>
            <a:stCxn id="2455" idx="2"/>
            <a:endCxn id="2458" idx="1"/>
          </p:cNvCxnSpPr>
          <p:nvPr/>
        </p:nvCxnSpPr>
        <p:spPr>
          <a:xfrm>
            <a:off x="14866523" y="7166732"/>
            <a:ext cx="1190700" cy="7947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62" name="Google Shape;2462;p204"/>
          <p:cNvCxnSpPr>
            <a:stCxn id="2456" idx="2"/>
            <a:endCxn id="2458" idx="7"/>
          </p:cNvCxnSpPr>
          <p:nvPr/>
        </p:nvCxnSpPr>
        <p:spPr>
          <a:xfrm flipH="1">
            <a:off x="17851835" y="7166732"/>
            <a:ext cx="1195800" cy="7947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63" name="Google Shape;2463;p204"/>
          <p:cNvCxnSpPr>
            <a:stCxn id="2464" idx="4"/>
            <a:endCxn id="2456" idx="0"/>
          </p:cNvCxnSpPr>
          <p:nvPr/>
        </p:nvCxnSpPr>
        <p:spPr>
          <a:xfrm>
            <a:off x="19047635" y="5587832"/>
            <a:ext cx="0" cy="689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65" name="Google Shape;2465;p204"/>
          <p:cNvCxnSpPr>
            <a:stCxn id="2458" idx="4"/>
            <a:endCxn id="2457" idx="0"/>
          </p:cNvCxnSpPr>
          <p:nvPr/>
        </p:nvCxnSpPr>
        <p:spPr>
          <a:xfrm flipH="1">
            <a:off x="16954251" y="8608063"/>
            <a:ext cx="300" cy="587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66" name="Google Shape;2466;p204"/>
          <p:cNvSpPr/>
          <p:nvPr/>
        </p:nvSpPr>
        <p:spPr>
          <a:xfrm>
            <a:off x="12381450" y="5084275"/>
            <a:ext cx="4589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7" name="Google Shape;2467;p204"/>
          <p:cNvSpPr/>
          <p:nvPr/>
        </p:nvSpPr>
        <p:spPr>
          <a:xfrm>
            <a:off x="17182050" y="5084275"/>
            <a:ext cx="4589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205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lang="en-US" sz="7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How does this work under the hood?</a:t>
            </a:r>
            <a:endParaRPr b="1" i="0" sz="64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3" name="Google Shape;2473;p205"/>
          <p:cNvSpPr/>
          <p:nvPr/>
        </p:nvSpPr>
        <p:spPr>
          <a:xfrm>
            <a:off x="14174573" y="6277232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4" name="Google Shape;2474;p205"/>
          <p:cNvSpPr/>
          <p:nvPr/>
        </p:nvSpPr>
        <p:spPr>
          <a:xfrm>
            <a:off x="18355685" y="6277232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5" name="Google Shape;2475;p205"/>
          <p:cNvSpPr/>
          <p:nvPr/>
        </p:nvSpPr>
        <p:spPr>
          <a:xfrm>
            <a:off x="16262349" y="9195357"/>
            <a:ext cx="1383900" cy="8895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6" name="Google Shape;2476;p205"/>
          <p:cNvSpPr/>
          <p:nvPr/>
        </p:nvSpPr>
        <p:spPr>
          <a:xfrm>
            <a:off x="15685701" y="7850563"/>
            <a:ext cx="2537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77" name="Google Shape;2477;p205"/>
          <p:cNvCxnSpPr>
            <a:stCxn id="2478" idx="4"/>
            <a:endCxn id="2473" idx="0"/>
          </p:cNvCxnSpPr>
          <p:nvPr/>
        </p:nvCxnSpPr>
        <p:spPr>
          <a:xfrm>
            <a:off x="14866523" y="5587832"/>
            <a:ext cx="0" cy="689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79" name="Google Shape;2479;p205"/>
          <p:cNvCxnSpPr>
            <a:stCxn id="2473" idx="2"/>
            <a:endCxn id="2476" idx="1"/>
          </p:cNvCxnSpPr>
          <p:nvPr/>
        </p:nvCxnSpPr>
        <p:spPr>
          <a:xfrm>
            <a:off x="14866523" y="7166732"/>
            <a:ext cx="1190700" cy="7947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80" name="Google Shape;2480;p205"/>
          <p:cNvCxnSpPr>
            <a:stCxn id="2474" idx="2"/>
            <a:endCxn id="2476" idx="7"/>
          </p:cNvCxnSpPr>
          <p:nvPr/>
        </p:nvCxnSpPr>
        <p:spPr>
          <a:xfrm flipH="1">
            <a:off x="17851835" y="7166732"/>
            <a:ext cx="1195800" cy="7947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81" name="Google Shape;2481;p205"/>
          <p:cNvCxnSpPr>
            <a:stCxn id="2482" idx="4"/>
            <a:endCxn id="2474" idx="0"/>
          </p:cNvCxnSpPr>
          <p:nvPr/>
        </p:nvCxnSpPr>
        <p:spPr>
          <a:xfrm>
            <a:off x="19047635" y="5587832"/>
            <a:ext cx="0" cy="689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83" name="Google Shape;2483;p205"/>
          <p:cNvCxnSpPr>
            <a:stCxn id="2476" idx="4"/>
            <a:endCxn id="2475" idx="0"/>
          </p:cNvCxnSpPr>
          <p:nvPr/>
        </p:nvCxnSpPr>
        <p:spPr>
          <a:xfrm flipH="1">
            <a:off x="16954251" y="8608063"/>
            <a:ext cx="300" cy="587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84" name="Google Shape;2484;p205"/>
          <p:cNvSpPr/>
          <p:nvPr/>
        </p:nvSpPr>
        <p:spPr>
          <a:xfrm>
            <a:off x="12381450" y="5084275"/>
            <a:ext cx="4589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5" name="Google Shape;2485;p205"/>
          <p:cNvSpPr/>
          <p:nvPr/>
        </p:nvSpPr>
        <p:spPr>
          <a:xfrm>
            <a:off x="17182050" y="5084275"/>
            <a:ext cx="45897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9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0" name="Google Shape;2490;p206"/>
          <p:cNvGrpSpPr/>
          <p:nvPr/>
        </p:nvGrpSpPr>
        <p:grpSpPr>
          <a:xfrm>
            <a:off x="16063601" y="3212807"/>
            <a:ext cx="6641683" cy="5902474"/>
            <a:chOff x="6023775" y="1204788"/>
            <a:chExt cx="2490600" cy="2213400"/>
          </a:xfrm>
        </p:grpSpPr>
        <p:sp>
          <p:nvSpPr>
            <p:cNvPr id="2491" name="Google Shape;2491;p206"/>
            <p:cNvSpPr/>
            <p:nvPr/>
          </p:nvSpPr>
          <p:spPr>
            <a:xfrm>
              <a:off x="6023775" y="1204788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06"/>
            <p:cNvSpPr/>
            <p:nvPr/>
          </p:nvSpPr>
          <p:spPr>
            <a:xfrm>
              <a:off x="7355675" y="1356388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493" name="Google Shape;2493;p206"/>
            <p:cNvSpPr/>
            <p:nvPr/>
          </p:nvSpPr>
          <p:spPr>
            <a:xfrm>
              <a:off x="6208675" y="1356388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494" name="Google Shape;2494;p206"/>
            <p:cNvSpPr/>
            <p:nvPr/>
          </p:nvSpPr>
          <p:spPr>
            <a:xfrm>
              <a:off x="6208575" y="1984688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2495" name="Google Shape;2495;p206"/>
            <p:cNvSpPr/>
            <p:nvPr/>
          </p:nvSpPr>
          <p:spPr>
            <a:xfrm>
              <a:off x="6208575" y="2952713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grpSp>
        <p:nvGrpSpPr>
          <p:cNvPr id="2496" name="Google Shape;2496;p206"/>
          <p:cNvGrpSpPr/>
          <p:nvPr/>
        </p:nvGrpSpPr>
        <p:grpSpPr>
          <a:xfrm>
            <a:off x="8904446" y="10028386"/>
            <a:ext cx="5716471" cy="3302774"/>
            <a:chOff x="3371550" y="3760598"/>
            <a:chExt cx="2143650" cy="1238525"/>
          </a:xfrm>
        </p:grpSpPr>
        <p:sp>
          <p:nvSpPr>
            <p:cNvPr id="2497" name="Google Shape;2497;p206"/>
            <p:cNvSpPr/>
            <p:nvPr/>
          </p:nvSpPr>
          <p:spPr>
            <a:xfrm>
              <a:off x="3371550" y="3760598"/>
              <a:ext cx="2038800" cy="1134600"/>
            </a:xfrm>
            <a:prstGeom prst="rect">
              <a:avLst/>
            </a:prstGeom>
            <a:solidFill>
              <a:srgbClr val="FFE599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Global Control Store</a:t>
              </a:r>
              <a:endParaRPr sz="3700"/>
            </a:p>
          </p:txBody>
        </p:sp>
        <p:sp>
          <p:nvSpPr>
            <p:cNvPr id="2498" name="Google Shape;2498;p206"/>
            <p:cNvSpPr/>
            <p:nvPr/>
          </p:nvSpPr>
          <p:spPr>
            <a:xfrm>
              <a:off x="3476400" y="3864523"/>
              <a:ext cx="2038800" cy="1134600"/>
            </a:xfrm>
            <a:prstGeom prst="rect">
              <a:avLst/>
            </a:prstGeom>
            <a:solidFill>
              <a:srgbClr val="FFE599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Global Control Store</a:t>
              </a:r>
              <a:endParaRPr sz="3700"/>
            </a:p>
          </p:txBody>
        </p:sp>
      </p:grpSp>
      <p:grpSp>
        <p:nvGrpSpPr>
          <p:cNvPr id="2499" name="Google Shape;2499;p206"/>
          <p:cNvGrpSpPr/>
          <p:nvPr/>
        </p:nvGrpSpPr>
        <p:grpSpPr>
          <a:xfrm>
            <a:off x="1679111" y="3212807"/>
            <a:ext cx="6641683" cy="5902474"/>
            <a:chOff x="3326700" y="1201950"/>
            <a:chExt cx="2490600" cy="2213400"/>
          </a:xfrm>
        </p:grpSpPr>
        <p:sp>
          <p:nvSpPr>
            <p:cNvPr id="2500" name="Google Shape;2500;p206"/>
            <p:cNvSpPr/>
            <p:nvPr/>
          </p:nvSpPr>
          <p:spPr>
            <a:xfrm>
              <a:off x="3326700" y="1201950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06"/>
            <p:cNvSpPr/>
            <p:nvPr/>
          </p:nvSpPr>
          <p:spPr>
            <a:xfrm>
              <a:off x="4658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502" name="Google Shape;2502;p206"/>
            <p:cNvSpPr/>
            <p:nvPr/>
          </p:nvSpPr>
          <p:spPr>
            <a:xfrm>
              <a:off x="3511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503" name="Google Shape;2503;p206"/>
            <p:cNvSpPr/>
            <p:nvPr/>
          </p:nvSpPr>
          <p:spPr>
            <a:xfrm>
              <a:off x="3511500" y="1981850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2504" name="Google Shape;2504;p206"/>
            <p:cNvSpPr/>
            <p:nvPr/>
          </p:nvSpPr>
          <p:spPr>
            <a:xfrm>
              <a:off x="3511500" y="2949875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sp>
        <p:nvSpPr>
          <p:cNvPr id="2505" name="Google Shape;2505;p206"/>
          <p:cNvSpPr/>
          <p:nvPr/>
        </p:nvSpPr>
        <p:spPr>
          <a:xfrm>
            <a:off x="9473600" y="10575534"/>
            <a:ext cx="5436900" cy="3025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Global Control Store</a:t>
            </a:r>
            <a:endParaRPr sz="3700"/>
          </a:p>
        </p:txBody>
      </p:sp>
      <p:cxnSp>
        <p:nvCxnSpPr>
          <p:cNvPr id="2506" name="Google Shape;2506;p206"/>
          <p:cNvCxnSpPr>
            <a:stCxn id="2495" idx="2"/>
            <a:endCxn id="2505" idx="3"/>
          </p:cNvCxnSpPr>
          <p:nvPr/>
        </p:nvCxnSpPr>
        <p:spPr>
          <a:xfrm flipH="1">
            <a:off x="14910542" y="8884411"/>
            <a:ext cx="4473900" cy="320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cxnSp>
        <p:nvCxnSpPr>
          <p:cNvPr id="2507" name="Google Shape;2507;p206"/>
          <p:cNvCxnSpPr>
            <a:stCxn id="2508" idx="2"/>
            <a:endCxn id="2505" idx="1"/>
          </p:cNvCxnSpPr>
          <p:nvPr/>
        </p:nvCxnSpPr>
        <p:spPr>
          <a:xfrm>
            <a:off x="5019200" y="8867484"/>
            <a:ext cx="4454400" cy="322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2509" name="Google Shape;2509;p206"/>
          <p:cNvSpPr/>
          <p:nvPr/>
        </p:nvSpPr>
        <p:spPr>
          <a:xfrm>
            <a:off x="9473333" y="10575400"/>
            <a:ext cx="5436900" cy="3025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10" name="Google Shape;2510;p206"/>
          <p:cNvCxnSpPr>
            <a:stCxn id="2511" idx="2"/>
            <a:endCxn id="2505" idx="0"/>
          </p:cNvCxnSpPr>
          <p:nvPr/>
        </p:nvCxnSpPr>
        <p:spPr>
          <a:xfrm>
            <a:off x="12192152" y="8876844"/>
            <a:ext cx="0" cy="169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2512" name="Google Shape;2512;p206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lang="en-US">
                <a:solidFill>
                  <a:srgbClr val="404040"/>
                </a:solidFill>
              </a:rPr>
              <a:t>The </a:t>
            </a:r>
            <a:r>
              <a:rPr b="0" lang="en-US" sz="7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Ray </a:t>
            </a:r>
            <a:r>
              <a:rPr b="0" lang="en-US">
                <a:solidFill>
                  <a:srgbClr val="404040"/>
                </a:solidFill>
              </a:rPr>
              <a:t>Architecture</a:t>
            </a:r>
            <a:endParaRPr b="1" i="0" sz="64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13" name="Google Shape;2513;p206"/>
          <p:cNvGrpSpPr/>
          <p:nvPr/>
        </p:nvGrpSpPr>
        <p:grpSpPr>
          <a:xfrm>
            <a:off x="8871311" y="3205240"/>
            <a:ext cx="6641683" cy="5902474"/>
            <a:chOff x="3326700" y="1201950"/>
            <a:chExt cx="2490600" cy="2213400"/>
          </a:xfrm>
        </p:grpSpPr>
        <p:sp>
          <p:nvSpPr>
            <p:cNvPr id="2514" name="Google Shape;2514;p206"/>
            <p:cNvSpPr/>
            <p:nvPr/>
          </p:nvSpPr>
          <p:spPr>
            <a:xfrm>
              <a:off x="3326700" y="1201950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06"/>
            <p:cNvSpPr/>
            <p:nvPr/>
          </p:nvSpPr>
          <p:spPr>
            <a:xfrm>
              <a:off x="4658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516" name="Google Shape;2516;p206"/>
            <p:cNvSpPr/>
            <p:nvPr/>
          </p:nvSpPr>
          <p:spPr>
            <a:xfrm>
              <a:off x="3511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517" name="Google Shape;2517;p206"/>
            <p:cNvSpPr/>
            <p:nvPr/>
          </p:nvSpPr>
          <p:spPr>
            <a:xfrm>
              <a:off x="3511500" y="1981850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2511" name="Google Shape;2511;p206"/>
            <p:cNvSpPr/>
            <p:nvPr/>
          </p:nvSpPr>
          <p:spPr>
            <a:xfrm>
              <a:off x="3511500" y="2949875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grpSp>
        <p:nvGrpSpPr>
          <p:cNvPr id="2518" name="Google Shape;2518;p206"/>
          <p:cNvGrpSpPr/>
          <p:nvPr/>
        </p:nvGrpSpPr>
        <p:grpSpPr>
          <a:xfrm>
            <a:off x="7429693" y="8217369"/>
            <a:ext cx="9497652" cy="548007"/>
            <a:chOff x="2786100" y="3081475"/>
            <a:chExt cx="3561575" cy="205500"/>
          </a:xfrm>
        </p:grpSpPr>
        <p:sp>
          <p:nvSpPr>
            <p:cNvPr id="2519" name="Google Shape;2519;p206"/>
            <p:cNvSpPr/>
            <p:nvPr/>
          </p:nvSpPr>
          <p:spPr>
            <a:xfrm>
              <a:off x="2786100" y="3081475"/>
              <a:ext cx="861600" cy="2055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06"/>
            <p:cNvSpPr/>
            <p:nvPr/>
          </p:nvSpPr>
          <p:spPr>
            <a:xfrm>
              <a:off x="5486075" y="3081475"/>
              <a:ext cx="861600" cy="2055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5" name="Google Shape;2525;p207"/>
          <p:cNvGrpSpPr/>
          <p:nvPr/>
        </p:nvGrpSpPr>
        <p:grpSpPr>
          <a:xfrm>
            <a:off x="16063601" y="3212807"/>
            <a:ext cx="6641683" cy="5902474"/>
            <a:chOff x="6023775" y="1204788"/>
            <a:chExt cx="2490600" cy="2213400"/>
          </a:xfrm>
        </p:grpSpPr>
        <p:sp>
          <p:nvSpPr>
            <p:cNvPr id="2526" name="Google Shape;2526;p207"/>
            <p:cNvSpPr/>
            <p:nvPr/>
          </p:nvSpPr>
          <p:spPr>
            <a:xfrm>
              <a:off x="6023775" y="1204788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07"/>
            <p:cNvSpPr/>
            <p:nvPr/>
          </p:nvSpPr>
          <p:spPr>
            <a:xfrm>
              <a:off x="7355675" y="1356388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528" name="Google Shape;2528;p207"/>
            <p:cNvSpPr/>
            <p:nvPr/>
          </p:nvSpPr>
          <p:spPr>
            <a:xfrm>
              <a:off x="6208675" y="1356388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529" name="Google Shape;2529;p207"/>
            <p:cNvSpPr/>
            <p:nvPr/>
          </p:nvSpPr>
          <p:spPr>
            <a:xfrm>
              <a:off x="6208575" y="1984688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2530" name="Google Shape;2530;p207"/>
            <p:cNvSpPr/>
            <p:nvPr/>
          </p:nvSpPr>
          <p:spPr>
            <a:xfrm>
              <a:off x="6208575" y="2952713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grpSp>
        <p:nvGrpSpPr>
          <p:cNvPr id="2531" name="Google Shape;2531;p207"/>
          <p:cNvGrpSpPr/>
          <p:nvPr/>
        </p:nvGrpSpPr>
        <p:grpSpPr>
          <a:xfrm>
            <a:off x="8904446" y="10028386"/>
            <a:ext cx="5716471" cy="3302774"/>
            <a:chOff x="3371550" y="3760598"/>
            <a:chExt cx="2143650" cy="1238525"/>
          </a:xfrm>
        </p:grpSpPr>
        <p:sp>
          <p:nvSpPr>
            <p:cNvPr id="2532" name="Google Shape;2532;p207"/>
            <p:cNvSpPr/>
            <p:nvPr/>
          </p:nvSpPr>
          <p:spPr>
            <a:xfrm>
              <a:off x="3371550" y="3760598"/>
              <a:ext cx="2038800" cy="1134600"/>
            </a:xfrm>
            <a:prstGeom prst="rect">
              <a:avLst/>
            </a:prstGeom>
            <a:solidFill>
              <a:srgbClr val="FFE599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Global Control Store</a:t>
              </a:r>
              <a:endParaRPr sz="3700"/>
            </a:p>
          </p:txBody>
        </p:sp>
        <p:sp>
          <p:nvSpPr>
            <p:cNvPr id="2533" name="Google Shape;2533;p207"/>
            <p:cNvSpPr/>
            <p:nvPr/>
          </p:nvSpPr>
          <p:spPr>
            <a:xfrm>
              <a:off x="3476400" y="3864523"/>
              <a:ext cx="2038800" cy="1134600"/>
            </a:xfrm>
            <a:prstGeom prst="rect">
              <a:avLst/>
            </a:prstGeom>
            <a:solidFill>
              <a:srgbClr val="FFE599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Global Control Store</a:t>
              </a:r>
              <a:endParaRPr sz="3700"/>
            </a:p>
          </p:txBody>
        </p:sp>
      </p:grpSp>
      <p:grpSp>
        <p:nvGrpSpPr>
          <p:cNvPr id="2534" name="Google Shape;2534;p207"/>
          <p:cNvGrpSpPr/>
          <p:nvPr/>
        </p:nvGrpSpPr>
        <p:grpSpPr>
          <a:xfrm>
            <a:off x="1679111" y="3212807"/>
            <a:ext cx="6641683" cy="5902474"/>
            <a:chOff x="3326700" y="1201950"/>
            <a:chExt cx="2490600" cy="2213400"/>
          </a:xfrm>
        </p:grpSpPr>
        <p:sp>
          <p:nvSpPr>
            <p:cNvPr id="2535" name="Google Shape;2535;p207"/>
            <p:cNvSpPr/>
            <p:nvPr/>
          </p:nvSpPr>
          <p:spPr>
            <a:xfrm>
              <a:off x="3326700" y="1201950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07"/>
            <p:cNvSpPr/>
            <p:nvPr/>
          </p:nvSpPr>
          <p:spPr>
            <a:xfrm>
              <a:off x="4658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537" name="Google Shape;2537;p207"/>
            <p:cNvSpPr/>
            <p:nvPr/>
          </p:nvSpPr>
          <p:spPr>
            <a:xfrm>
              <a:off x="3511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538" name="Google Shape;2538;p207"/>
            <p:cNvSpPr/>
            <p:nvPr/>
          </p:nvSpPr>
          <p:spPr>
            <a:xfrm>
              <a:off x="3511500" y="1981850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2539" name="Google Shape;2539;p207"/>
            <p:cNvSpPr/>
            <p:nvPr/>
          </p:nvSpPr>
          <p:spPr>
            <a:xfrm>
              <a:off x="3511500" y="2949875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sp>
        <p:nvSpPr>
          <p:cNvPr id="2540" name="Google Shape;2540;p207"/>
          <p:cNvSpPr/>
          <p:nvPr/>
        </p:nvSpPr>
        <p:spPr>
          <a:xfrm>
            <a:off x="9473600" y="10575534"/>
            <a:ext cx="5436900" cy="3025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Global Control Store</a:t>
            </a:r>
            <a:endParaRPr sz="3700"/>
          </a:p>
        </p:txBody>
      </p:sp>
      <p:cxnSp>
        <p:nvCxnSpPr>
          <p:cNvPr id="2541" name="Google Shape;2541;p207"/>
          <p:cNvCxnSpPr>
            <a:stCxn id="2530" idx="2"/>
            <a:endCxn id="2540" idx="3"/>
          </p:cNvCxnSpPr>
          <p:nvPr/>
        </p:nvCxnSpPr>
        <p:spPr>
          <a:xfrm flipH="1">
            <a:off x="14910542" y="8884411"/>
            <a:ext cx="4473900" cy="320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cxnSp>
        <p:nvCxnSpPr>
          <p:cNvPr id="2542" name="Google Shape;2542;p207"/>
          <p:cNvCxnSpPr>
            <a:stCxn id="2543" idx="2"/>
            <a:endCxn id="2540" idx="1"/>
          </p:cNvCxnSpPr>
          <p:nvPr/>
        </p:nvCxnSpPr>
        <p:spPr>
          <a:xfrm>
            <a:off x="5019200" y="8867484"/>
            <a:ext cx="4454400" cy="322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2544" name="Google Shape;2544;p207"/>
          <p:cNvSpPr/>
          <p:nvPr/>
        </p:nvSpPr>
        <p:spPr>
          <a:xfrm>
            <a:off x="9473333" y="10575400"/>
            <a:ext cx="5436900" cy="3025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cxnSp>
        <p:nvCxnSpPr>
          <p:cNvPr id="2545" name="Google Shape;2545;p207"/>
          <p:cNvCxnSpPr>
            <a:stCxn id="2546" idx="2"/>
            <a:endCxn id="2540" idx="0"/>
          </p:cNvCxnSpPr>
          <p:nvPr/>
        </p:nvCxnSpPr>
        <p:spPr>
          <a:xfrm>
            <a:off x="12192152" y="8876844"/>
            <a:ext cx="0" cy="169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2547" name="Google Shape;2547;p207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lang="en-US">
                <a:solidFill>
                  <a:srgbClr val="404040"/>
                </a:solidFill>
              </a:rPr>
              <a:t>The </a:t>
            </a:r>
            <a:r>
              <a:rPr b="0" lang="en-US" sz="7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Ray </a:t>
            </a:r>
            <a:r>
              <a:rPr b="0" lang="en-US">
                <a:solidFill>
                  <a:srgbClr val="404040"/>
                </a:solidFill>
              </a:rPr>
              <a:t>Architecture</a:t>
            </a:r>
            <a:endParaRPr b="1" i="0" sz="64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48" name="Google Shape;2548;p207"/>
          <p:cNvGrpSpPr/>
          <p:nvPr/>
        </p:nvGrpSpPr>
        <p:grpSpPr>
          <a:xfrm>
            <a:off x="8871311" y="3205240"/>
            <a:ext cx="6641683" cy="5902474"/>
            <a:chOff x="3326700" y="1201950"/>
            <a:chExt cx="2490600" cy="2213400"/>
          </a:xfrm>
        </p:grpSpPr>
        <p:sp>
          <p:nvSpPr>
            <p:cNvPr id="2549" name="Google Shape;2549;p207"/>
            <p:cNvSpPr/>
            <p:nvPr/>
          </p:nvSpPr>
          <p:spPr>
            <a:xfrm>
              <a:off x="3326700" y="1201950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07"/>
            <p:cNvSpPr/>
            <p:nvPr/>
          </p:nvSpPr>
          <p:spPr>
            <a:xfrm>
              <a:off x="4658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551" name="Google Shape;2551;p207"/>
            <p:cNvSpPr/>
            <p:nvPr/>
          </p:nvSpPr>
          <p:spPr>
            <a:xfrm>
              <a:off x="3511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552" name="Google Shape;2552;p207"/>
            <p:cNvSpPr/>
            <p:nvPr/>
          </p:nvSpPr>
          <p:spPr>
            <a:xfrm>
              <a:off x="3511500" y="1981850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2546" name="Google Shape;2546;p207"/>
            <p:cNvSpPr/>
            <p:nvPr/>
          </p:nvSpPr>
          <p:spPr>
            <a:xfrm>
              <a:off x="3511500" y="2949875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sp>
        <p:nvSpPr>
          <p:cNvPr id="2553" name="Google Shape;2553;p207"/>
          <p:cNvSpPr/>
          <p:nvPr/>
        </p:nvSpPr>
        <p:spPr>
          <a:xfrm>
            <a:off x="1276008" y="11040250"/>
            <a:ext cx="1276800" cy="5688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id1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4" name="Google Shape;2554;p207"/>
          <p:cNvSpPr/>
          <p:nvPr/>
        </p:nvSpPr>
        <p:spPr>
          <a:xfrm>
            <a:off x="5040813" y="11084954"/>
            <a:ext cx="1099200" cy="4671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id2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5" name="Google Shape;2555;p207"/>
          <p:cNvSpPr/>
          <p:nvPr/>
        </p:nvSpPr>
        <p:spPr>
          <a:xfrm>
            <a:off x="3202634" y="12907433"/>
            <a:ext cx="1276800" cy="5688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id3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6" name="Google Shape;2556;p207"/>
          <p:cNvSpPr/>
          <p:nvPr/>
        </p:nvSpPr>
        <p:spPr>
          <a:xfrm>
            <a:off x="2670496" y="12046957"/>
            <a:ext cx="23433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7" name="Google Shape;2557;p207"/>
          <p:cNvCxnSpPr>
            <a:stCxn id="2558" idx="4"/>
            <a:endCxn id="2553" idx="0"/>
          </p:cNvCxnSpPr>
          <p:nvPr/>
        </p:nvCxnSpPr>
        <p:spPr>
          <a:xfrm flipH="1">
            <a:off x="1914408" y="10598350"/>
            <a:ext cx="300" cy="441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59" name="Google Shape;2559;p207"/>
          <p:cNvCxnSpPr>
            <a:stCxn id="2553" idx="2"/>
            <a:endCxn id="2556" idx="1"/>
          </p:cNvCxnSpPr>
          <p:nvPr/>
        </p:nvCxnSpPr>
        <p:spPr>
          <a:xfrm>
            <a:off x="1914408" y="11609050"/>
            <a:ext cx="1099200" cy="508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60" name="Google Shape;2560;p207"/>
          <p:cNvCxnSpPr>
            <a:stCxn id="2561" idx="4"/>
            <a:endCxn id="2554" idx="0"/>
          </p:cNvCxnSpPr>
          <p:nvPr/>
        </p:nvCxnSpPr>
        <p:spPr>
          <a:xfrm flipH="1">
            <a:off x="5590413" y="10598354"/>
            <a:ext cx="182400" cy="486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62" name="Google Shape;2562;p207"/>
          <p:cNvCxnSpPr>
            <a:stCxn id="2556" idx="4"/>
            <a:endCxn id="2555" idx="0"/>
          </p:cNvCxnSpPr>
          <p:nvPr/>
        </p:nvCxnSpPr>
        <p:spPr>
          <a:xfrm flipH="1">
            <a:off x="3840946" y="12530857"/>
            <a:ext cx="1200" cy="37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563" name="Google Shape;2563;p207"/>
          <p:cNvGrpSpPr/>
          <p:nvPr/>
        </p:nvGrpSpPr>
        <p:grpSpPr>
          <a:xfrm>
            <a:off x="7429693" y="8217369"/>
            <a:ext cx="9497652" cy="548007"/>
            <a:chOff x="2786100" y="3081475"/>
            <a:chExt cx="3561575" cy="205500"/>
          </a:xfrm>
        </p:grpSpPr>
        <p:sp>
          <p:nvSpPr>
            <p:cNvPr id="2564" name="Google Shape;2564;p207"/>
            <p:cNvSpPr/>
            <p:nvPr/>
          </p:nvSpPr>
          <p:spPr>
            <a:xfrm>
              <a:off x="2786100" y="3081475"/>
              <a:ext cx="861600" cy="2055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07"/>
            <p:cNvSpPr/>
            <p:nvPr/>
          </p:nvSpPr>
          <p:spPr>
            <a:xfrm>
              <a:off x="5486075" y="3081475"/>
              <a:ext cx="861600" cy="2055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66" name="Google Shape;2566;p207"/>
          <p:cNvCxnSpPr/>
          <p:nvPr/>
        </p:nvCxnSpPr>
        <p:spPr>
          <a:xfrm flipH="1">
            <a:off x="4670313" y="11552154"/>
            <a:ext cx="920100" cy="565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67" name="Google Shape;2567;p207"/>
          <p:cNvSpPr/>
          <p:nvPr/>
        </p:nvSpPr>
        <p:spPr>
          <a:xfrm>
            <a:off x="570267" y="10114400"/>
            <a:ext cx="26889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8" name="Google Shape;2568;p207"/>
          <p:cNvSpPr/>
          <p:nvPr/>
        </p:nvSpPr>
        <p:spPr>
          <a:xfrm>
            <a:off x="4364375" y="10114400"/>
            <a:ext cx="26889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208"/>
          <p:cNvGrpSpPr/>
          <p:nvPr/>
        </p:nvGrpSpPr>
        <p:grpSpPr>
          <a:xfrm>
            <a:off x="16063601" y="3212807"/>
            <a:ext cx="6641683" cy="5902474"/>
            <a:chOff x="6023775" y="1204788"/>
            <a:chExt cx="2490600" cy="2213400"/>
          </a:xfrm>
        </p:grpSpPr>
        <p:sp>
          <p:nvSpPr>
            <p:cNvPr id="2574" name="Google Shape;2574;p208"/>
            <p:cNvSpPr/>
            <p:nvPr/>
          </p:nvSpPr>
          <p:spPr>
            <a:xfrm>
              <a:off x="6023775" y="1204788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208"/>
            <p:cNvSpPr/>
            <p:nvPr/>
          </p:nvSpPr>
          <p:spPr>
            <a:xfrm>
              <a:off x="7355675" y="1356388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576" name="Google Shape;2576;p208"/>
            <p:cNvSpPr/>
            <p:nvPr/>
          </p:nvSpPr>
          <p:spPr>
            <a:xfrm>
              <a:off x="6208675" y="1356388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577" name="Google Shape;2577;p208"/>
            <p:cNvSpPr/>
            <p:nvPr/>
          </p:nvSpPr>
          <p:spPr>
            <a:xfrm>
              <a:off x="6208575" y="1984688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2578" name="Google Shape;2578;p208"/>
            <p:cNvSpPr/>
            <p:nvPr/>
          </p:nvSpPr>
          <p:spPr>
            <a:xfrm>
              <a:off x="6208575" y="2952713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grpSp>
        <p:nvGrpSpPr>
          <p:cNvPr id="2579" name="Google Shape;2579;p208"/>
          <p:cNvGrpSpPr/>
          <p:nvPr/>
        </p:nvGrpSpPr>
        <p:grpSpPr>
          <a:xfrm>
            <a:off x="8904446" y="10028386"/>
            <a:ext cx="5716471" cy="3302774"/>
            <a:chOff x="3371550" y="3760598"/>
            <a:chExt cx="2143650" cy="1238525"/>
          </a:xfrm>
        </p:grpSpPr>
        <p:sp>
          <p:nvSpPr>
            <p:cNvPr id="2580" name="Google Shape;2580;p208"/>
            <p:cNvSpPr/>
            <p:nvPr/>
          </p:nvSpPr>
          <p:spPr>
            <a:xfrm>
              <a:off x="3371550" y="3760598"/>
              <a:ext cx="2038800" cy="1134600"/>
            </a:xfrm>
            <a:prstGeom prst="rect">
              <a:avLst/>
            </a:prstGeom>
            <a:solidFill>
              <a:srgbClr val="FFE599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Global Control Store</a:t>
              </a:r>
              <a:endParaRPr sz="3700"/>
            </a:p>
          </p:txBody>
        </p:sp>
        <p:sp>
          <p:nvSpPr>
            <p:cNvPr id="2581" name="Google Shape;2581;p208"/>
            <p:cNvSpPr/>
            <p:nvPr/>
          </p:nvSpPr>
          <p:spPr>
            <a:xfrm>
              <a:off x="3476400" y="3864523"/>
              <a:ext cx="2038800" cy="1134600"/>
            </a:xfrm>
            <a:prstGeom prst="rect">
              <a:avLst/>
            </a:prstGeom>
            <a:solidFill>
              <a:srgbClr val="FFE599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Global Control Store</a:t>
              </a:r>
              <a:endParaRPr sz="3700"/>
            </a:p>
          </p:txBody>
        </p:sp>
      </p:grpSp>
      <p:grpSp>
        <p:nvGrpSpPr>
          <p:cNvPr id="2582" name="Google Shape;2582;p208"/>
          <p:cNvGrpSpPr/>
          <p:nvPr/>
        </p:nvGrpSpPr>
        <p:grpSpPr>
          <a:xfrm>
            <a:off x="1679111" y="3212807"/>
            <a:ext cx="6641683" cy="5902474"/>
            <a:chOff x="3326700" y="1201950"/>
            <a:chExt cx="2490600" cy="2213400"/>
          </a:xfrm>
        </p:grpSpPr>
        <p:sp>
          <p:nvSpPr>
            <p:cNvPr id="2583" name="Google Shape;2583;p208"/>
            <p:cNvSpPr/>
            <p:nvPr/>
          </p:nvSpPr>
          <p:spPr>
            <a:xfrm>
              <a:off x="3326700" y="1201950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08"/>
            <p:cNvSpPr/>
            <p:nvPr/>
          </p:nvSpPr>
          <p:spPr>
            <a:xfrm>
              <a:off x="4658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585" name="Google Shape;2585;p208"/>
            <p:cNvSpPr/>
            <p:nvPr/>
          </p:nvSpPr>
          <p:spPr>
            <a:xfrm>
              <a:off x="3511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586" name="Google Shape;2586;p208"/>
            <p:cNvSpPr/>
            <p:nvPr/>
          </p:nvSpPr>
          <p:spPr>
            <a:xfrm>
              <a:off x="3511500" y="1981850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2587" name="Google Shape;2587;p208"/>
            <p:cNvSpPr/>
            <p:nvPr/>
          </p:nvSpPr>
          <p:spPr>
            <a:xfrm>
              <a:off x="3511500" y="2949875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sp>
        <p:nvSpPr>
          <p:cNvPr id="2588" name="Google Shape;2588;p208"/>
          <p:cNvSpPr/>
          <p:nvPr/>
        </p:nvSpPr>
        <p:spPr>
          <a:xfrm>
            <a:off x="9473600" y="10575534"/>
            <a:ext cx="5436900" cy="3025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Global Control Store</a:t>
            </a:r>
            <a:endParaRPr sz="3700"/>
          </a:p>
        </p:txBody>
      </p:sp>
      <p:cxnSp>
        <p:nvCxnSpPr>
          <p:cNvPr id="2589" name="Google Shape;2589;p208"/>
          <p:cNvCxnSpPr>
            <a:stCxn id="2578" idx="2"/>
            <a:endCxn id="2588" idx="3"/>
          </p:cNvCxnSpPr>
          <p:nvPr/>
        </p:nvCxnSpPr>
        <p:spPr>
          <a:xfrm flipH="1">
            <a:off x="14910542" y="8884411"/>
            <a:ext cx="4473900" cy="320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cxnSp>
        <p:nvCxnSpPr>
          <p:cNvPr id="2590" name="Google Shape;2590;p208"/>
          <p:cNvCxnSpPr>
            <a:stCxn id="2591" idx="2"/>
            <a:endCxn id="2588" idx="1"/>
          </p:cNvCxnSpPr>
          <p:nvPr/>
        </p:nvCxnSpPr>
        <p:spPr>
          <a:xfrm>
            <a:off x="5019200" y="8867484"/>
            <a:ext cx="4454400" cy="322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2592" name="Google Shape;2592;p208"/>
          <p:cNvSpPr/>
          <p:nvPr/>
        </p:nvSpPr>
        <p:spPr>
          <a:xfrm>
            <a:off x="9473333" y="10575400"/>
            <a:ext cx="5436900" cy="3025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cxnSp>
        <p:nvCxnSpPr>
          <p:cNvPr id="2593" name="Google Shape;2593;p208"/>
          <p:cNvCxnSpPr>
            <a:stCxn id="2594" idx="2"/>
            <a:endCxn id="2588" idx="0"/>
          </p:cNvCxnSpPr>
          <p:nvPr/>
        </p:nvCxnSpPr>
        <p:spPr>
          <a:xfrm>
            <a:off x="12192152" y="8876844"/>
            <a:ext cx="0" cy="169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2595" name="Google Shape;2595;p208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lang="en-US">
                <a:solidFill>
                  <a:srgbClr val="404040"/>
                </a:solidFill>
              </a:rPr>
              <a:t>The </a:t>
            </a:r>
            <a:r>
              <a:rPr b="0" lang="en-US" sz="7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Ray </a:t>
            </a:r>
            <a:r>
              <a:rPr b="0" lang="en-US">
                <a:solidFill>
                  <a:srgbClr val="404040"/>
                </a:solidFill>
              </a:rPr>
              <a:t>Architecture</a:t>
            </a:r>
            <a:endParaRPr b="1" i="0" sz="64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96" name="Google Shape;2596;p208"/>
          <p:cNvGrpSpPr/>
          <p:nvPr/>
        </p:nvGrpSpPr>
        <p:grpSpPr>
          <a:xfrm>
            <a:off x="8871311" y="3205240"/>
            <a:ext cx="6641683" cy="5902474"/>
            <a:chOff x="3326700" y="1201950"/>
            <a:chExt cx="2490600" cy="2213400"/>
          </a:xfrm>
        </p:grpSpPr>
        <p:sp>
          <p:nvSpPr>
            <p:cNvPr id="2597" name="Google Shape;2597;p208"/>
            <p:cNvSpPr/>
            <p:nvPr/>
          </p:nvSpPr>
          <p:spPr>
            <a:xfrm>
              <a:off x="3326700" y="1201950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08"/>
            <p:cNvSpPr/>
            <p:nvPr/>
          </p:nvSpPr>
          <p:spPr>
            <a:xfrm>
              <a:off x="4658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599" name="Google Shape;2599;p208"/>
            <p:cNvSpPr/>
            <p:nvPr/>
          </p:nvSpPr>
          <p:spPr>
            <a:xfrm>
              <a:off x="3511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600" name="Google Shape;2600;p208"/>
            <p:cNvSpPr/>
            <p:nvPr/>
          </p:nvSpPr>
          <p:spPr>
            <a:xfrm>
              <a:off x="3511500" y="1981850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2594" name="Google Shape;2594;p208"/>
            <p:cNvSpPr/>
            <p:nvPr/>
          </p:nvSpPr>
          <p:spPr>
            <a:xfrm>
              <a:off x="3511500" y="2949875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sp>
        <p:nvSpPr>
          <p:cNvPr id="2601" name="Google Shape;2601;p208"/>
          <p:cNvSpPr/>
          <p:nvPr/>
        </p:nvSpPr>
        <p:spPr>
          <a:xfrm>
            <a:off x="1276008" y="11040250"/>
            <a:ext cx="1276800" cy="5688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id1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2" name="Google Shape;2602;p208"/>
          <p:cNvSpPr/>
          <p:nvPr/>
        </p:nvSpPr>
        <p:spPr>
          <a:xfrm>
            <a:off x="5040813" y="11084954"/>
            <a:ext cx="1099200" cy="4671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id2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3" name="Google Shape;2603;p208"/>
          <p:cNvSpPr/>
          <p:nvPr/>
        </p:nvSpPr>
        <p:spPr>
          <a:xfrm>
            <a:off x="3202634" y="12907433"/>
            <a:ext cx="1276800" cy="5688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id3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4" name="Google Shape;2604;p208"/>
          <p:cNvSpPr/>
          <p:nvPr/>
        </p:nvSpPr>
        <p:spPr>
          <a:xfrm>
            <a:off x="570267" y="10114400"/>
            <a:ext cx="26889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5" name="Google Shape;2605;p208"/>
          <p:cNvSpPr/>
          <p:nvPr/>
        </p:nvSpPr>
        <p:spPr>
          <a:xfrm>
            <a:off x="4364375" y="10114400"/>
            <a:ext cx="26889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6" name="Google Shape;2606;p208"/>
          <p:cNvSpPr/>
          <p:nvPr/>
        </p:nvSpPr>
        <p:spPr>
          <a:xfrm>
            <a:off x="2670496" y="12046957"/>
            <a:ext cx="23433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07" name="Google Shape;2607;p208"/>
          <p:cNvCxnSpPr>
            <a:stCxn id="2604" idx="4"/>
            <a:endCxn id="2601" idx="0"/>
          </p:cNvCxnSpPr>
          <p:nvPr/>
        </p:nvCxnSpPr>
        <p:spPr>
          <a:xfrm flipH="1">
            <a:off x="1914417" y="10598300"/>
            <a:ext cx="300" cy="441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08" name="Google Shape;2608;p208"/>
          <p:cNvCxnSpPr>
            <a:stCxn id="2601" idx="2"/>
            <a:endCxn id="2606" idx="1"/>
          </p:cNvCxnSpPr>
          <p:nvPr/>
        </p:nvCxnSpPr>
        <p:spPr>
          <a:xfrm>
            <a:off x="1914408" y="11609050"/>
            <a:ext cx="1099200" cy="508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09" name="Google Shape;2609;p208"/>
          <p:cNvCxnSpPr>
            <a:stCxn id="2602" idx="2"/>
            <a:endCxn id="2606" idx="7"/>
          </p:cNvCxnSpPr>
          <p:nvPr/>
        </p:nvCxnSpPr>
        <p:spPr>
          <a:xfrm flipH="1">
            <a:off x="4670613" y="11552054"/>
            <a:ext cx="919800" cy="56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10" name="Google Shape;2610;p208"/>
          <p:cNvCxnSpPr>
            <a:stCxn id="2606" idx="4"/>
            <a:endCxn id="2603" idx="0"/>
          </p:cNvCxnSpPr>
          <p:nvPr/>
        </p:nvCxnSpPr>
        <p:spPr>
          <a:xfrm flipH="1">
            <a:off x="3840946" y="12530857"/>
            <a:ext cx="1200" cy="37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611" name="Google Shape;2611;p208"/>
          <p:cNvGrpSpPr/>
          <p:nvPr/>
        </p:nvGrpSpPr>
        <p:grpSpPr>
          <a:xfrm>
            <a:off x="7429693" y="8217369"/>
            <a:ext cx="9497652" cy="548007"/>
            <a:chOff x="2786100" y="3081475"/>
            <a:chExt cx="3561575" cy="205500"/>
          </a:xfrm>
        </p:grpSpPr>
        <p:sp>
          <p:nvSpPr>
            <p:cNvPr id="2612" name="Google Shape;2612;p208"/>
            <p:cNvSpPr/>
            <p:nvPr/>
          </p:nvSpPr>
          <p:spPr>
            <a:xfrm>
              <a:off x="2786100" y="3081475"/>
              <a:ext cx="861600" cy="2055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08"/>
            <p:cNvSpPr/>
            <p:nvPr/>
          </p:nvSpPr>
          <p:spPr>
            <a:xfrm>
              <a:off x="5486075" y="3081475"/>
              <a:ext cx="861600" cy="2055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4" name="Google Shape;2614;p208"/>
          <p:cNvSpPr/>
          <p:nvPr/>
        </p:nvSpPr>
        <p:spPr>
          <a:xfrm>
            <a:off x="5472400" y="7659600"/>
            <a:ext cx="25968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5" name="Google Shape;2615;p208"/>
          <p:cNvSpPr/>
          <p:nvPr/>
        </p:nvSpPr>
        <p:spPr>
          <a:xfrm>
            <a:off x="2073600" y="7659600"/>
            <a:ext cx="25968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16" name="Google Shape;2616;p208"/>
          <p:cNvCxnSpPr>
            <a:stCxn id="2604" idx="0"/>
            <a:endCxn id="2615" idx="4"/>
          </p:cNvCxnSpPr>
          <p:nvPr/>
        </p:nvCxnSpPr>
        <p:spPr>
          <a:xfrm flipH="1" rot="10800000">
            <a:off x="1914717" y="8417000"/>
            <a:ext cx="1457400" cy="1697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7" name="Google Shape;2617;p208"/>
          <p:cNvCxnSpPr>
            <a:stCxn id="2605" idx="0"/>
            <a:endCxn id="2614" idx="4"/>
          </p:cNvCxnSpPr>
          <p:nvPr/>
        </p:nvCxnSpPr>
        <p:spPr>
          <a:xfrm flipH="1" rot="10800000">
            <a:off x="5708825" y="8417000"/>
            <a:ext cx="1062000" cy="1697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8" name="Google Shape;2618;p208"/>
          <p:cNvSpPr/>
          <p:nvPr/>
        </p:nvSpPr>
        <p:spPr>
          <a:xfrm>
            <a:off x="3372267" y="8576200"/>
            <a:ext cx="25968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19" name="Google Shape;2619;p208"/>
          <p:cNvCxnSpPr>
            <a:stCxn id="2606" idx="0"/>
            <a:endCxn id="2618" idx="4"/>
          </p:cNvCxnSpPr>
          <p:nvPr/>
        </p:nvCxnSpPr>
        <p:spPr>
          <a:xfrm flipH="1" rot="10800000">
            <a:off x="3842146" y="9333757"/>
            <a:ext cx="828600" cy="271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0" name="Google Shape;2620;p208"/>
          <p:cNvCxnSpPr/>
          <p:nvPr/>
        </p:nvCxnSpPr>
        <p:spPr>
          <a:xfrm flipH="1">
            <a:off x="5590468" y="10598300"/>
            <a:ext cx="182400" cy="486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5" name="Google Shape;2625;p209"/>
          <p:cNvGrpSpPr/>
          <p:nvPr/>
        </p:nvGrpSpPr>
        <p:grpSpPr>
          <a:xfrm>
            <a:off x="16063601" y="3212807"/>
            <a:ext cx="6641683" cy="5902474"/>
            <a:chOff x="6023775" y="1204788"/>
            <a:chExt cx="2490600" cy="2213400"/>
          </a:xfrm>
        </p:grpSpPr>
        <p:sp>
          <p:nvSpPr>
            <p:cNvPr id="2626" name="Google Shape;2626;p209"/>
            <p:cNvSpPr/>
            <p:nvPr/>
          </p:nvSpPr>
          <p:spPr>
            <a:xfrm>
              <a:off x="6023775" y="1204788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209"/>
            <p:cNvSpPr/>
            <p:nvPr/>
          </p:nvSpPr>
          <p:spPr>
            <a:xfrm>
              <a:off x="7355675" y="1356388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628" name="Google Shape;2628;p209"/>
            <p:cNvSpPr/>
            <p:nvPr/>
          </p:nvSpPr>
          <p:spPr>
            <a:xfrm>
              <a:off x="6208675" y="1356388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629" name="Google Shape;2629;p209"/>
            <p:cNvSpPr/>
            <p:nvPr/>
          </p:nvSpPr>
          <p:spPr>
            <a:xfrm>
              <a:off x="6208575" y="1984688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2630" name="Google Shape;2630;p209"/>
            <p:cNvSpPr/>
            <p:nvPr/>
          </p:nvSpPr>
          <p:spPr>
            <a:xfrm>
              <a:off x="6208575" y="2952713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grpSp>
        <p:nvGrpSpPr>
          <p:cNvPr id="2631" name="Google Shape;2631;p209"/>
          <p:cNvGrpSpPr/>
          <p:nvPr/>
        </p:nvGrpSpPr>
        <p:grpSpPr>
          <a:xfrm>
            <a:off x="8904446" y="10028386"/>
            <a:ext cx="5716471" cy="3302774"/>
            <a:chOff x="3371550" y="3760598"/>
            <a:chExt cx="2143650" cy="1238525"/>
          </a:xfrm>
        </p:grpSpPr>
        <p:sp>
          <p:nvSpPr>
            <p:cNvPr id="2632" name="Google Shape;2632;p209"/>
            <p:cNvSpPr/>
            <p:nvPr/>
          </p:nvSpPr>
          <p:spPr>
            <a:xfrm>
              <a:off x="3371550" y="3760598"/>
              <a:ext cx="2038800" cy="1134600"/>
            </a:xfrm>
            <a:prstGeom prst="rect">
              <a:avLst/>
            </a:prstGeom>
            <a:solidFill>
              <a:srgbClr val="FFE599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Global Control Store</a:t>
              </a:r>
              <a:endParaRPr sz="3700"/>
            </a:p>
          </p:txBody>
        </p:sp>
        <p:sp>
          <p:nvSpPr>
            <p:cNvPr id="2633" name="Google Shape;2633;p209"/>
            <p:cNvSpPr/>
            <p:nvPr/>
          </p:nvSpPr>
          <p:spPr>
            <a:xfrm>
              <a:off x="3476400" y="3864523"/>
              <a:ext cx="2038800" cy="1134600"/>
            </a:xfrm>
            <a:prstGeom prst="rect">
              <a:avLst/>
            </a:prstGeom>
            <a:solidFill>
              <a:srgbClr val="FFE599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Global Control Store</a:t>
              </a:r>
              <a:endParaRPr sz="3700"/>
            </a:p>
          </p:txBody>
        </p:sp>
      </p:grpSp>
      <p:grpSp>
        <p:nvGrpSpPr>
          <p:cNvPr id="2634" name="Google Shape;2634;p209"/>
          <p:cNvGrpSpPr/>
          <p:nvPr/>
        </p:nvGrpSpPr>
        <p:grpSpPr>
          <a:xfrm>
            <a:off x="1679111" y="3212807"/>
            <a:ext cx="6641683" cy="5902474"/>
            <a:chOff x="3326700" y="1201950"/>
            <a:chExt cx="2490600" cy="2213400"/>
          </a:xfrm>
        </p:grpSpPr>
        <p:sp>
          <p:nvSpPr>
            <p:cNvPr id="2635" name="Google Shape;2635;p209"/>
            <p:cNvSpPr/>
            <p:nvPr/>
          </p:nvSpPr>
          <p:spPr>
            <a:xfrm>
              <a:off x="3326700" y="1201950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209"/>
            <p:cNvSpPr/>
            <p:nvPr/>
          </p:nvSpPr>
          <p:spPr>
            <a:xfrm>
              <a:off x="4658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637" name="Google Shape;2637;p209"/>
            <p:cNvSpPr/>
            <p:nvPr/>
          </p:nvSpPr>
          <p:spPr>
            <a:xfrm>
              <a:off x="3511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638" name="Google Shape;2638;p209"/>
            <p:cNvSpPr/>
            <p:nvPr/>
          </p:nvSpPr>
          <p:spPr>
            <a:xfrm>
              <a:off x="3511500" y="1981850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2639" name="Google Shape;2639;p209"/>
            <p:cNvSpPr/>
            <p:nvPr/>
          </p:nvSpPr>
          <p:spPr>
            <a:xfrm>
              <a:off x="3511500" y="2949875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sp>
        <p:nvSpPr>
          <p:cNvPr id="2640" name="Google Shape;2640;p209"/>
          <p:cNvSpPr/>
          <p:nvPr/>
        </p:nvSpPr>
        <p:spPr>
          <a:xfrm>
            <a:off x="9473600" y="10575534"/>
            <a:ext cx="5436900" cy="3025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Global Control Store</a:t>
            </a:r>
            <a:endParaRPr sz="3700"/>
          </a:p>
        </p:txBody>
      </p:sp>
      <p:cxnSp>
        <p:nvCxnSpPr>
          <p:cNvPr id="2641" name="Google Shape;2641;p209"/>
          <p:cNvCxnSpPr>
            <a:stCxn id="2630" idx="2"/>
            <a:endCxn id="2640" idx="3"/>
          </p:cNvCxnSpPr>
          <p:nvPr/>
        </p:nvCxnSpPr>
        <p:spPr>
          <a:xfrm flipH="1">
            <a:off x="14910542" y="8884411"/>
            <a:ext cx="4473900" cy="320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cxnSp>
        <p:nvCxnSpPr>
          <p:cNvPr id="2642" name="Google Shape;2642;p209"/>
          <p:cNvCxnSpPr>
            <a:stCxn id="2643" idx="2"/>
            <a:endCxn id="2640" idx="1"/>
          </p:cNvCxnSpPr>
          <p:nvPr/>
        </p:nvCxnSpPr>
        <p:spPr>
          <a:xfrm>
            <a:off x="5019200" y="8867484"/>
            <a:ext cx="4454400" cy="322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2644" name="Google Shape;2644;p209"/>
          <p:cNvSpPr/>
          <p:nvPr/>
        </p:nvSpPr>
        <p:spPr>
          <a:xfrm>
            <a:off x="9473333" y="10575400"/>
            <a:ext cx="5436900" cy="3025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cxnSp>
        <p:nvCxnSpPr>
          <p:cNvPr id="2645" name="Google Shape;2645;p209"/>
          <p:cNvCxnSpPr>
            <a:stCxn id="2646" idx="2"/>
            <a:endCxn id="2640" idx="0"/>
          </p:cNvCxnSpPr>
          <p:nvPr/>
        </p:nvCxnSpPr>
        <p:spPr>
          <a:xfrm>
            <a:off x="12192152" y="8876844"/>
            <a:ext cx="0" cy="169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2647" name="Google Shape;2647;p209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lang="en-US">
                <a:solidFill>
                  <a:srgbClr val="404040"/>
                </a:solidFill>
              </a:rPr>
              <a:t>The </a:t>
            </a:r>
            <a:r>
              <a:rPr b="0" lang="en-US" sz="7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Ray </a:t>
            </a:r>
            <a:r>
              <a:rPr b="0" lang="en-US">
                <a:solidFill>
                  <a:srgbClr val="404040"/>
                </a:solidFill>
              </a:rPr>
              <a:t>Architecture</a:t>
            </a:r>
            <a:endParaRPr b="1" i="0" sz="64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648" name="Google Shape;2648;p209"/>
          <p:cNvGrpSpPr/>
          <p:nvPr/>
        </p:nvGrpSpPr>
        <p:grpSpPr>
          <a:xfrm>
            <a:off x="8871311" y="3205240"/>
            <a:ext cx="6641683" cy="5902474"/>
            <a:chOff x="3326700" y="1201950"/>
            <a:chExt cx="2490600" cy="2213400"/>
          </a:xfrm>
        </p:grpSpPr>
        <p:sp>
          <p:nvSpPr>
            <p:cNvPr id="2649" name="Google Shape;2649;p209"/>
            <p:cNvSpPr/>
            <p:nvPr/>
          </p:nvSpPr>
          <p:spPr>
            <a:xfrm>
              <a:off x="3326700" y="1201950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209"/>
            <p:cNvSpPr/>
            <p:nvPr/>
          </p:nvSpPr>
          <p:spPr>
            <a:xfrm>
              <a:off x="4658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651" name="Google Shape;2651;p209"/>
            <p:cNvSpPr/>
            <p:nvPr/>
          </p:nvSpPr>
          <p:spPr>
            <a:xfrm>
              <a:off x="3511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652" name="Google Shape;2652;p209"/>
            <p:cNvSpPr/>
            <p:nvPr/>
          </p:nvSpPr>
          <p:spPr>
            <a:xfrm>
              <a:off x="3511500" y="1981850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2646" name="Google Shape;2646;p209"/>
            <p:cNvSpPr/>
            <p:nvPr/>
          </p:nvSpPr>
          <p:spPr>
            <a:xfrm>
              <a:off x="3511500" y="2949875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sp>
        <p:nvSpPr>
          <p:cNvPr id="2653" name="Google Shape;2653;p209"/>
          <p:cNvSpPr/>
          <p:nvPr/>
        </p:nvSpPr>
        <p:spPr>
          <a:xfrm>
            <a:off x="1276008" y="11040250"/>
            <a:ext cx="1276800" cy="5688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id1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4" name="Google Shape;2654;p209"/>
          <p:cNvSpPr/>
          <p:nvPr/>
        </p:nvSpPr>
        <p:spPr>
          <a:xfrm>
            <a:off x="5040813" y="11084954"/>
            <a:ext cx="1099200" cy="4671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id2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5" name="Google Shape;2655;p209"/>
          <p:cNvSpPr/>
          <p:nvPr/>
        </p:nvSpPr>
        <p:spPr>
          <a:xfrm>
            <a:off x="3202634" y="12907433"/>
            <a:ext cx="1276800" cy="5688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id3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6" name="Google Shape;2656;p209"/>
          <p:cNvSpPr/>
          <p:nvPr/>
        </p:nvSpPr>
        <p:spPr>
          <a:xfrm>
            <a:off x="2670496" y="12046957"/>
            <a:ext cx="23433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57" name="Google Shape;2657;p209"/>
          <p:cNvCxnSpPr>
            <a:stCxn id="2658" idx="4"/>
            <a:endCxn id="2653" idx="0"/>
          </p:cNvCxnSpPr>
          <p:nvPr/>
        </p:nvCxnSpPr>
        <p:spPr>
          <a:xfrm flipH="1">
            <a:off x="1914408" y="10598350"/>
            <a:ext cx="300" cy="441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59" name="Google Shape;2659;p209"/>
          <p:cNvCxnSpPr>
            <a:stCxn id="2653" idx="2"/>
            <a:endCxn id="2656" idx="1"/>
          </p:cNvCxnSpPr>
          <p:nvPr/>
        </p:nvCxnSpPr>
        <p:spPr>
          <a:xfrm>
            <a:off x="1914408" y="11609050"/>
            <a:ext cx="1099200" cy="508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60" name="Google Shape;2660;p209"/>
          <p:cNvCxnSpPr>
            <a:stCxn id="2654" idx="2"/>
            <a:endCxn id="2656" idx="7"/>
          </p:cNvCxnSpPr>
          <p:nvPr/>
        </p:nvCxnSpPr>
        <p:spPr>
          <a:xfrm flipH="1">
            <a:off x="4670613" y="11552054"/>
            <a:ext cx="919800" cy="56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61" name="Google Shape;2661;p209"/>
          <p:cNvCxnSpPr>
            <a:stCxn id="2662" idx="4"/>
            <a:endCxn id="2654" idx="0"/>
          </p:cNvCxnSpPr>
          <p:nvPr/>
        </p:nvCxnSpPr>
        <p:spPr>
          <a:xfrm flipH="1">
            <a:off x="5590413" y="10598354"/>
            <a:ext cx="182400" cy="486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63" name="Google Shape;2663;p209"/>
          <p:cNvCxnSpPr>
            <a:stCxn id="2656" idx="4"/>
            <a:endCxn id="2655" idx="0"/>
          </p:cNvCxnSpPr>
          <p:nvPr/>
        </p:nvCxnSpPr>
        <p:spPr>
          <a:xfrm flipH="1">
            <a:off x="3840946" y="12530857"/>
            <a:ext cx="1200" cy="37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664" name="Google Shape;2664;p209"/>
          <p:cNvGrpSpPr/>
          <p:nvPr/>
        </p:nvGrpSpPr>
        <p:grpSpPr>
          <a:xfrm>
            <a:off x="7429693" y="8217369"/>
            <a:ext cx="9497652" cy="548007"/>
            <a:chOff x="2786100" y="3081475"/>
            <a:chExt cx="3561575" cy="205500"/>
          </a:xfrm>
        </p:grpSpPr>
        <p:sp>
          <p:nvSpPr>
            <p:cNvPr id="2665" name="Google Shape;2665;p209"/>
            <p:cNvSpPr/>
            <p:nvPr/>
          </p:nvSpPr>
          <p:spPr>
            <a:xfrm>
              <a:off x="2786100" y="3081475"/>
              <a:ext cx="861600" cy="2055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209"/>
            <p:cNvSpPr/>
            <p:nvPr/>
          </p:nvSpPr>
          <p:spPr>
            <a:xfrm>
              <a:off x="5486075" y="3081475"/>
              <a:ext cx="861600" cy="2055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7" name="Google Shape;2667;p209"/>
          <p:cNvSpPr/>
          <p:nvPr/>
        </p:nvSpPr>
        <p:spPr>
          <a:xfrm>
            <a:off x="2073600" y="4478200"/>
            <a:ext cx="25968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68" name="Google Shape;2668;p209"/>
          <p:cNvCxnSpPr>
            <a:endCxn id="2667" idx="4"/>
          </p:cNvCxnSpPr>
          <p:nvPr/>
        </p:nvCxnSpPr>
        <p:spPr>
          <a:xfrm flipH="1" rot="10800000">
            <a:off x="3031200" y="5235700"/>
            <a:ext cx="340800" cy="274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9" name="Google Shape;2669;p209"/>
          <p:cNvSpPr/>
          <p:nvPr/>
        </p:nvSpPr>
        <p:spPr>
          <a:xfrm>
            <a:off x="3372267" y="8576200"/>
            <a:ext cx="25968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0" name="Google Shape;2670;p209"/>
          <p:cNvSpPr/>
          <p:nvPr/>
        </p:nvSpPr>
        <p:spPr>
          <a:xfrm>
            <a:off x="570267" y="10114400"/>
            <a:ext cx="26889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1" name="Google Shape;2671;p209"/>
          <p:cNvSpPr/>
          <p:nvPr/>
        </p:nvSpPr>
        <p:spPr>
          <a:xfrm>
            <a:off x="4364375" y="10114400"/>
            <a:ext cx="26889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2" name="Google Shape;2672;p209"/>
          <p:cNvSpPr/>
          <p:nvPr/>
        </p:nvSpPr>
        <p:spPr>
          <a:xfrm>
            <a:off x="5472400" y="7659600"/>
            <a:ext cx="25968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7" name="Google Shape;2677;p210"/>
          <p:cNvGrpSpPr/>
          <p:nvPr/>
        </p:nvGrpSpPr>
        <p:grpSpPr>
          <a:xfrm>
            <a:off x="16063601" y="3212807"/>
            <a:ext cx="6641683" cy="5902474"/>
            <a:chOff x="6023775" y="1204788"/>
            <a:chExt cx="2490600" cy="2213400"/>
          </a:xfrm>
        </p:grpSpPr>
        <p:sp>
          <p:nvSpPr>
            <p:cNvPr id="2678" name="Google Shape;2678;p210"/>
            <p:cNvSpPr/>
            <p:nvPr/>
          </p:nvSpPr>
          <p:spPr>
            <a:xfrm>
              <a:off x="6023775" y="1204788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210"/>
            <p:cNvSpPr/>
            <p:nvPr/>
          </p:nvSpPr>
          <p:spPr>
            <a:xfrm>
              <a:off x="7355675" y="1356388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680" name="Google Shape;2680;p210"/>
            <p:cNvSpPr/>
            <p:nvPr/>
          </p:nvSpPr>
          <p:spPr>
            <a:xfrm>
              <a:off x="6208675" y="1356388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681" name="Google Shape;2681;p210"/>
            <p:cNvSpPr/>
            <p:nvPr/>
          </p:nvSpPr>
          <p:spPr>
            <a:xfrm>
              <a:off x="6208575" y="1984688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2682" name="Google Shape;2682;p210"/>
            <p:cNvSpPr/>
            <p:nvPr/>
          </p:nvSpPr>
          <p:spPr>
            <a:xfrm>
              <a:off x="6208575" y="2952713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grpSp>
        <p:nvGrpSpPr>
          <p:cNvPr id="2683" name="Google Shape;2683;p210"/>
          <p:cNvGrpSpPr/>
          <p:nvPr/>
        </p:nvGrpSpPr>
        <p:grpSpPr>
          <a:xfrm>
            <a:off x="8904446" y="10028386"/>
            <a:ext cx="5716471" cy="3302774"/>
            <a:chOff x="3371550" y="3760598"/>
            <a:chExt cx="2143650" cy="1238525"/>
          </a:xfrm>
        </p:grpSpPr>
        <p:sp>
          <p:nvSpPr>
            <p:cNvPr id="2684" name="Google Shape;2684;p210"/>
            <p:cNvSpPr/>
            <p:nvPr/>
          </p:nvSpPr>
          <p:spPr>
            <a:xfrm>
              <a:off x="3371550" y="3760598"/>
              <a:ext cx="2038800" cy="1134600"/>
            </a:xfrm>
            <a:prstGeom prst="rect">
              <a:avLst/>
            </a:prstGeom>
            <a:solidFill>
              <a:srgbClr val="FFE599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Global Control Store</a:t>
              </a:r>
              <a:endParaRPr sz="3700"/>
            </a:p>
          </p:txBody>
        </p:sp>
        <p:sp>
          <p:nvSpPr>
            <p:cNvPr id="2685" name="Google Shape;2685;p210"/>
            <p:cNvSpPr/>
            <p:nvPr/>
          </p:nvSpPr>
          <p:spPr>
            <a:xfrm>
              <a:off x="3476400" y="3864523"/>
              <a:ext cx="2038800" cy="1134600"/>
            </a:xfrm>
            <a:prstGeom prst="rect">
              <a:avLst/>
            </a:prstGeom>
            <a:solidFill>
              <a:srgbClr val="FFE599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Global Control Store</a:t>
              </a:r>
              <a:endParaRPr sz="3700"/>
            </a:p>
          </p:txBody>
        </p:sp>
      </p:grpSp>
      <p:grpSp>
        <p:nvGrpSpPr>
          <p:cNvPr id="2686" name="Google Shape;2686;p210"/>
          <p:cNvGrpSpPr/>
          <p:nvPr/>
        </p:nvGrpSpPr>
        <p:grpSpPr>
          <a:xfrm>
            <a:off x="1679111" y="3212807"/>
            <a:ext cx="6641683" cy="5902474"/>
            <a:chOff x="3326700" y="1201950"/>
            <a:chExt cx="2490600" cy="2213400"/>
          </a:xfrm>
        </p:grpSpPr>
        <p:sp>
          <p:nvSpPr>
            <p:cNvPr id="2687" name="Google Shape;2687;p210"/>
            <p:cNvSpPr/>
            <p:nvPr/>
          </p:nvSpPr>
          <p:spPr>
            <a:xfrm>
              <a:off x="3326700" y="1201950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210"/>
            <p:cNvSpPr/>
            <p:nvPr/>
          </p:nvSpPr>
          <p:spPr>
            <a:xfrm>
              <a:off x="4658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689" name="Google Shape;2689;p210"/>
            <p:cNvSpPr/>
            <p:nvPr/>
          </p:nvSpPr>
          <p:spPr>
            <a:xfrm>
              <a:off x="3511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690" name="Google Shape;2690;p210"/>
            <p:cNvSpPr/>
            <p:nvPr/>
          </p:nvSpPr>
          <p:spPr>
            <a:xfrm>
              <a:off x="3511500" y="1981850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2691" name="Google Shape;2691;p210"/>
            <p:cNvSpPr/>
            <p:nvPr/>
          </p:nvSpPr>
          <p:spPr>
            <a:xfrm>
              <a:off x="3511500" y="2949875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sp>
        <p:nvSpPr>
          <p:cNvPr id="2692" name="Google Shape;2692;p210"/>
          <p:cNvSpPr/>
          <p:nvPr/>
        </p:nvSpPr>
        <p:spPr>
          <a:xfrm>
            <a:off x="9473600" y="10575534"/>
            <a:ext cx="5436900" cy="3025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Global Control Store</a:t>
            </a:r>
            <a:endParaRPr sz="3700"/>
          </a:p>
        </p:txBody>
      </p:sp>
      <p:cxnSp>
        <p:nvCxnSpPr>
          <p:cNvPr id="2693" name="Google Shape;2693;p210"/>
          <p:cNvCxnSpPr>
            <a:stCxn id="2682" idx="2"/>
            <a:endCxn id="2692" idx="3"/>
          </p:cNvCxnSpPr>
          <p:nvPr/>
        </p:nvCxnSpPr>
        <p:spPr>
          <a:xfrm flipH="1">
            <a:off x="14910542" y="8884411"/>
            <a:ext cx="4473900" cy="320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cxnSp>
        <p:nvCxnSpPr>
          <p:cNvPr id="2694" name="Google Shape;2694;p210"/>
          <p:cNvCxnSpPr>
            <a:stCxn id="2695" idx="2"/>
            <a:endCxn id="2692" idx="1"/>
          </p:cNvCxnSpPr>
          <p:nvPr/>
        </p:nvCxnSpPr>
        <p:spPr>
          <a:xfrm>
            <a:off x="5019200" y="8867484"/>
            <a:ext cx="4454400" cy="322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2696" name="Google Shape;2696;p210"/>
          <p:cNvSpPr/>
          <p:nvPr/>
        </p:nvSpPr>
        <p:spPr>
          <a:xfrm>
            <a:off x="9473333" y="10575400"/>
            <a:ext cx="5436900" cy="3025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cxnSp>
        <p:nvCxnSpPr>
          <p:cNvPr id="2697" name="Google Shape;2697;p210"/>
          <p:cNvCxnSpPr>
            <a:stCxn id="2698" idx="2"/>
            <a:endCxn id="2692" idx="0"/>
          </p:cNvCxnSpPr>
          <p:nvPr/>
        </p:nvCxnSpPr>
        <p:spPr>
          <a:xfrm>
            <a:off x="12192152" y="8876844"/>
            <a:ext cx="0" cy="169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2699" name="Google Shape;2699;p210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lang="en-US">
                <a:solidFill>
                  <a:srgbClr val="404040"/>
                </a:solidFill>
              </a:rPr>
              <a:t>The </a:t>
            </a:r>
            <a:r>
              <a:rPr b="0" lang="en-US" sz="7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Ray </a:t>
            </a:r>
            <a:r>
              <a:rPr b="0" lang="en-US">
                <a:solidFill>
                  <a:srgbClr val="404040"/>
                </a:solidFill>
              </a:rPr>
              <a:t>Architecture</a:t>
            </a:r>
            <a:endParaRPr b="1" i="0" sz="64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700" name="Google Shape;2700;p210"/>
          <p:cNvGrpSpPr/>
          <p:nvPr/>
        </p:nvGrpSpPr>
        <p:grpSpPr>
          <a:xfrm>
            <a:off x="8871311" y="3205240"/>
            <a:ext cx="6641683" cy="5902474"/>
            <a:chOff x="3326700" y="1201950"/>
            <a:chExt cx="2490600" cy="2213400"/>
          </a:xfrm>
        </p:grpSpPr>
        <p:sp>
          <p:nvSpPr>
            <p:cNvPr id="2701" name="Google Shape;2701;p210"/>
            <p:cNvSpPr/>
            <p:nvPr/>
          </p:nvSpPr>
          <p:spPr>
            <a:xfrm>
              <a:off x="3326700" y="1201950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210"/>
            <p:cNvSpPr/>
            <p:nvPr/>
          </p:nvSpPr>
          <p:spPr>
            <a:xfrm>
              <a:off x="4658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703" name="Google Shape;2703;p210"/>
            <p:cNvSpPr/>
            <p:nvPr/>
          </p:nvSpPr>
          <p:spPr>
            <a:xfrm>
              <a:off x="3511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704" name="Google Shape;2704;p210"/>
            <p:cNvSpPr/>
            <p:nvPr/>
          </p:nvSpPr>
          <p:spPr>
            <a:xfrm>
              <a:off x="3511500" y="1981850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2698" name="Google Shape;2698;p210"/>
            <p:cNvSpPr/>
            <p:nvPr/>
          </p:nvSpPr>
          <p:spPr>
            <a:xfrm>
              <a:off x="3511500" y="2949875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sp>
        <p:nvSpPr>
          <p:cNvPr id="2705" name="Google Shape;2705;p210"/>
          <p:cNvSpPr/>
          <p:nvPr/>
        </p:nvSpPr>
        <p:spPr>
          <a:xfrm>
            <a:off x="1276008" y="11040250"/>
            <a:ext cx="1276800" cy="5688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id1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6" name="Google Shape;2706;p210"/>
          <p:cNvSpPr/>
          <p:nvPr/>
        </p:nvSpPr>
        <p:spPr>
          <a:xfrm>
            <a:off x="5040813" y="11084954"/>
            <a:ext cx="1099200" cy="4671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id2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7" name="Google Shape;2707;p210"/>
          <p:cNvSpPr/>
          <p:nvPr/>
        </p:nvSpPr>
        <p:spPr>
          <a:xfrm>
            <a:off x="3202634" y="12907433"/>
            <a:ext cx="1276800" cy="5688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id3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8" name="Google Shape;2708;p210"/>
          <p:cNvSpPr/>
          <p:nvPr/>
        </p:nvSpPr>
        <p:spPr>
          <a:xfrm>
            <a:off x="2670496" y="12046957"/>
            <a:ext cx="23433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09" name="Google Shape;2709;p210"/>
          <p:cNvCxnSpPr>
            <a:stCxn id="2710" idx="4"/>
            <a:endCxn id="2705" idx="0"/>
          </p:cNvCxnSpPr>
          <p:nvPr/>
        </p:nvCxnSpPr>
        <p:spPr>
          <a:xfrm flipH="1">
            <a:off x="1914408" y="10598350"/>
            <a:ext cx="300" cy="441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11" name="Google Shape;2711;p210"/>
          <p:cNvCxnSpPr>
            <a:stCxn id="2705" idx="2"/>
            <a:endCxn id="2708" idx="1"/>
          </p:cNvCxnSpPr>
          <p:nvPr/>
        </p:nvCxnSpPr>
        <p:spPr>
          <a:xfrm>
            <a:off x="1914408" y="11609050"/>
            <a:ext cx="1099200" cy="508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12" name="Google Shape;2712;p210"/>
          <p:cNvCxnSpPr>
            <a:stCxn id="2706" idx="2"/>
            <a:endCxn id="2708" idx="7"/>
          </p:cNvCxnSpPr>
          <p:nvPr/>
        </p:nvCxnSpPr>
        <p:spPr>
          <a:xfrm flipH="1">
            <a:off x="4670613" y="11552054"/>
            <a:ext cx="919800" cy="56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13" name="Google Shape;2713;p210"/>
          <p:cNvCxnSpPr>
            <a:stCxn id="2714" idx="4"/>
            <a:endCxn id="2706" idx="0"/>
          </p:cNvCxnSpPr>
          <p:nvPr/>
        </p:nvCxnSpPr>
        <p:spPr>
          <a:xfrm flipH="1">
            <a:off x="5590413" y="10598354"/>
            <a:ext cx="182400" cy="486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15" name="Google Shape;2715;p210"/>
          <p:cNvCxnSpPr>
            <a:stCxn id="2708" idx="4"/>
            <a:endCxn id="2707" idx="0"/>
          </p:cNvCxnSpPr>
          <p:nvPr/>
        </p:nvCxnSpPr>
        <p:spPr>
          <a:xfrm flipH="1">
            <a:off x="3840946" y="12530857"/>
            <a:ext cx="1200" cy="37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716" name="Google Shape;2716;p210"/>
          <p:cNvGrpSpPr/>
          <p:nvPr/>
        </p:nvGrpSpPr>
        <p:grpSpPr>
          <a:xfrm>
            <a:off x="7429693" y="8217369"/>
            <a:ext cx="9497652" cy="548007"/>
            <a:chOff x="2786100" y="3081475"/>
            <a:chExt cx="3561575" cy="205500"/>
          </a:xfrm>
        </p:grpSpPr>
        <p:sp>
          <p:nvSpPr>
            <p:cNvPr id="2717" name="Google Shape;2717;p210"/>
            <p:cNvSpPr/>
            <p:nvPr/>
          </p:nvSpPr>
          <p:spPr>
            <a:xfrm>
              <a:off x="2786100" y="3081475"/>
              <a:ext cx="861600" cy="2055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210"/>
            <p:cNvSpPr/>
            <p:nvPr/>
          </p:nvSpPr>
          <p:spPr>
            <a:xfrm>
              <a:off x="5486075" y="3081475"/>
              <a:ext cx="861600" cy="2055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9" name="Google Shape;2719;p210"/>
          <p:cNvSpPr/>
          <p:nvPr/>
        </p:nvSpPr>
        <p:spPr>
          <a:xfrm>
            <a:off x="9284067" y="4478200"/>
            <a:ext cx="25968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20" name="Google Shape;2720;p210"/>
          <p:cNvCxnSpPr>
            <a:endCxn id="2721" idx="4"/>
          </p:cNvCxnSpPr>
          <p:nvPr/>
        </p:nvCxnSpPr>
        <p:spPr>
          <a:xfrm flipH="1" rot="10800000">
            <a:off x="3031200" y="5235700"/>
            <a:ext cx="340800" cy="274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2" name="Google Shape;2722;p210"/>
          <p:cNvCxnSpPr/>
          <p:nvPr/>
        </p:nvCxnSpPr>
        <p:spPr>
          <a:xfrm flipH="1" rot="10800000">
            <a:off x="6542467" y="8103700"/>
            <a:ext cx="3572100" cy="29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3" name="Google Shape;2723;p210"/>
          <p:cNvCxnSpPr>
            <a:endCxn id="2719" idx="4"/>
          </p:cNvCxnSpPr>
          <p:nvPr/>
        </p:nvCxnSpPr>
        <p:spPr>
          <a:xfrm flipH="1" rot="10800000">
            <a:off x="10354467" y="5235700"/>
            <a:ext cx="228000" cy="2837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4" name="Google Shape;2724;p210"/>
          <p:cNvSpPr/>
          <p:nvPr/>
        </p:nvSpPr>
        <p:spPr>
          <a:xfrm>
            <a:off x="3372267" y="8576200"/>
            <a:ext cx="25968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5" name="Google Shape;2725;p210"/>
          <p:cNvSpPr/>
          <p:nvPr/>
        </p:nvSpPr>
        <p:spPr>
          <a:xfrm>
            <a:off x="570267" y="10114400"/>
            <a:ext cx="26889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6" name="Google Shape;2726;p210"/>
          <p:cNvSpPr/>
          <p:nvPr/>
        </p:nvSpPr>
        <p:spPr>
          <a:xfrm>
            <a:off x="4364375" y="10114400"/>
            <a:ext cx="26889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7" name="Google Shape;2727;p210"/>
          <p:cNvSpPr/>
          <p:nvPr/>
        </p:nvSpPr>
        <p:spPr>
          <a:xfrm>
            <a:off x="2073600" y="4478200"/>
            <a:ext cx="25968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2" name="Google Shape;2732;p211"/>
          <p:cNvGrpSpPr/>
          <p:nvPr/>
        </p:nvGrpSpPr>
        <p:grpSpPr>
          <a:xfrm>
            <a:off x="16063601" y="3212807"/>
            <a:ext cx="6641683" cy="5902474"/>
            <a:chOff x="6023775" y="1204788"/>
            <a:chExt cx="2490600" cy="2213400"/>
          </a:xfrm>
        </p:grpSpPr>
        <p:sp>
          <p:nvSpPr>
            <p:cNvPr id="2733" name="Google Shape;2733;p211"/>
            <p:cNvSpPr/>
            <p:nvPr/>
          </p:nvSpPr>
          <p:spPr>
            <a:xfrm>
              <a:off x="6023775" y="1204788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211"/>
            <p:cNvSpPr/>
            <p:nvPr/>
          </p:nvSpPr>
          <p:spPr>
            <a:xfrm>
              <a:off x="7355675" y="1356388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735" name="Google Shape;2735;p211"/>
            <p:cNvSpPr/>
            <p:nvPr/>
          </p:nvSpPr>
          <p:spPr>
            <a:xfrm>
              <a:off x="6208675" y="1356388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736" name="Google Shape;2736;p211"/>
            <p:cNvSpPr/>
            <p:nvPr/>
          </p:nvSpPr>
          <p:spPr>
            <a:xfrm>
              <a:off x="6208575" y="1984688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2737" name="Google Shape;2737;p211"/>
            <p:cNvSpPr/>
            <p:nvPr/>
          </p:nvSpPr>
          <p:spPr>
            <a:xfrm>
              <a:off x="6208575" y="2952713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grpSp>
        <p:nvGrpSpPr>
          <p:cNvPr id="2738" name="Google Shape;2738;p211"/>
          <p:cNvGrpSpPr/>
          <p:nvPr/>
        </p:nvGrpSpPr>
        <p:grpSpPr>
          <a:xfrm>
            <a:off x="8904446" y="10028386"/>
            <a:ext cx="5716471" cy="3302774"/>
            <a:chOff x="3371550" y="3760598"/>
            <a:chExt cx="2143650" cy="1238525"/>
          </a:xfrm>
        </p:grpSpPr>
        <p:sp>
          <p:nvSpPr>
            <p:cNvPr id="2739" name="Google Shape;2739;p211"/>
            <p:cNvSpPr/>
            <p:nvPr/>
          </p:nvSpPr>
          <p:spPr>
            <a:xfrm>
              <a:off x="3371550" y="3760598"/>
              <a:ext cx="2038800" cy="1134600"/>
            </a:xfrm>
            <a:prstGeom prst="rect">
              <a:avLst/>
            </a:prstGeom>
            <a:solidFill>
              <a:srgbClr val="FFE599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Global Control Store</a:t>
              </a:r>
              <a:endParaRPr sz="3700"/>
            </a:p>
          </p:txBody>
        </p:sp>
        <p:sp>
          <p:nvSpPr>
            <p:cNvPr id="2740" name="Google Shape;2740;p211"/>
            <p:cNvSpPr/>
            <p:nvPr/>
          </p:nvSpPr>
          <p:spPr>
            <a:xfrm>
              <a:off x="3476400" y="3864523"/>
              <a:ext cx="2038800" cy="1134600"/>
            </a:xfrm>
            <a:prstGeom prst="rect">
              <a:avLst/>
            </a:prstGeom>
            <a:solidFill>
              <a:srgbClr val="FFE599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Global Control Store</a:t>
              </a:r>
              <a:endParaRPr sz="3700"/>
            </a:p>
          </p:txBody>
        </p:sp>
      </p:grpSp>
      <p:grpSp>
        <p:nvGrpSpPr>
          <p:cNvPr id="2741" name="Google Shape;2741;p211"/>
          <p:cNvGrpSpPr/>
          <p:nvPr/>
        </p:nvGrpSpPr>
        <p:grpSpPr>
          <a:xfrm>
            <a:off x="1679111" y="3212807"/>
            <a:ext cx="6641683" cy="5902474"/>
            <a:chOff x="3326700" y="1201950"/>
            <a:chExt cx="2490600" cy="2213400"/>
          </a:xfrm>
        </p:grpSpPr>
        <p:sp>
          <p:nvSpPr>
            <p:cNvPr id="2742" name="Google Shape;2742;p211"/>
            <p:cNvSpPr/>
            <p:nvPr/>
          </p:nvSpPr>
          <p:spPr>
            <a:xfrm>
              <a:off x="3326700" y="1201950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211"/>
            <p:cNvSpPr/>
            <p:nvPr/>
          </p:nvSpPr>
          <p:spPr>
            <a:xfrm>
              <a:off x="4658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744" name="Google Shape;2744;p211"/>
            <p:cNvSpPr/>
            <p:nvPr/>
          </p:nvSpPr>
          <p:spPr>
            <a:xfrm>
              <a:off x="3511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745" name="Google Shape;2745;p211"/>
            <p:cNvSpPr/>
            <p:nvPr/>
          </p:nvSpPr>
          <p:spPr>
            <a:xfrm>
              <a:off x="3511500" y="1981850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2746" name="Google Shape;2746;p211"/>
            <p:cNvSpPr/>
            <p:nvPr/>
          </p:nvSpPr>
          <p:spPr>
            <a:xfrm>
              <a:off x="3511500" y="2949875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sp>
        <p:nvSpPr>
          <p:cNvPr id="2747" name="Google Shape;2747;p211"/>
          <p:cNvSpPr/>
          <p:nvPr/>
        </p:nvSpPr>
        <p:spPr>
          <a:xfrm>
            <a:off x="9473600" y="10575534"/>
            <a:ext cx="5436900" cy="3025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Global Control Store</a:t>
            </a:r>
            <a:endParaRPr sz="3700"/>
          </a:p>
        </p:txBody>
      </p:sp>
      <p:cxnSp>
        <p:nvCxnSpPr>
          <p:cNvPr id="2748" name="Google Shape;2748;p211"/>
          <p:cNvCxnSpPr>
            <a:stCxn id="2737" idx="2"/>
            <a:endCxn id="2747" idx="3"/>
          </p:cNvCxnSpPr>
          <p:nvPr/>
        </p:nvCxnSpPr>
        <p:spPr>
          <a:xfrm flipH="1">
            <a:off x="14910542" y="8884411"/>
            <a:ext cx="4473900" cy="320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cxnSp>
        <p:nvCxnSpPr>
          <p:cNvPr id="2749" name="Google Shape;2749;p211"/>
          <p:cNvCxnSpPr>
            <a:stCxn id="2750" idx="2"/>
            <a:endCxn id="2747" idx="1"/>
          </p:cNvCxnSpPr>
          <p:nvPr/>
        </p:nvCxnSpPr>
        <p:spPr>
          <a:xfrm>
            <a:off x="5019200" y="8867484"/>
            <a:ext cx="4454400" cy="322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2751" name="Google Shape;2751;p211"/>
          <p:cNvSpPr/>
          <p:nvPr/>
        </p:nvSpPr>
        <p:spPr>
          <a:xfrm>
            <a:off x="9473333" y="10575400"/>
            <a:ext cx="5436900" cy="3025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cxnSp>
        <p:nvCxnSpPr>
          <p:cNvPr id="2752" name="Google Shape;2752;p211"/>
          <p:cNvCxnSpPr>
            <a:stCxn id="2753" idx="2"/>
            <a:endCxn id="2747" idx="0"/>
          </p:cNvCxnSpPr>
          <p:nvPr/>
        </p:nvCxnSpPr>
        <p:spPr>
          <a:xfrm>
            <a:off x="12192152" y="8876844"/>
            <a:ext cx="0" cy="169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2754" name="Google Shape;2754;p211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lang="en-US">
                <a:solidFill>
                  <a:srgbClr val="404040"/>
                </a:solidFill>
              </a:rPr>
              <a:t>The </a:t>
            </a:r>
            <a:r>
              <a:rPr b="0" lang="en-US" sz="7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Ray </a:t>
            </a:r>
            <a:r>
              <a:rPr b="0" lang="en-US">
                <a:solidFill>
                  <a:srgbClr val="404040"/>
                </a:solidFill>
              </a:rPr>
              <a:t>Architecture</a:t>
            </a:r>
            <a:endParaRPr b="1" i="0" sz="64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755" name="Google Shape;2755;p211"/>
          <p:cNvGrpSpPr/>
          <p:nvPr/>
        </p:nvGrpSpPr>
        <p:grpSpPr>
          <a:xfrm>
            <a:off x="8871311" y="3205240"/>
            <a:ext cx="6641683" cy="5902474"/>
            <a:chOff x="3326700" y="1201950"/>
            <a:chExt cx="2490600" cy="2213400"/>
          </a:xfrm>
        </p:grpSpPr>
        <p:sp>
          <p:nvSpPr>
            <p:cNvPr id="2756" name="Google Shape;2756;p211"/>
            <p:cNvSpPr/>
            <p:nvPr/>
          </p:nvSpPr>
          <p:spPr>
            <a:xfrm>
              <a:off x="3326700" y="1201950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211"/>
            <p:cNvSpPr/>
            <p:nvPr/>
          </p:nvSpPr>
          <p:spPr>
            <a:xfrm>
              <a:off x="4658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758" name="Google Shape;2758;p211"/>
            <p:cNvSpPr/>
            <p:nvPr/>
          </p:nvSpPr>
          <p:spPr>
            <a:xfrm>
              <a:off x="3511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759" name="Google Shape;2759;p211"/>
            <p:cNvSpPr/>
            <p:nvPr/>
          </p:nvSpPr>
          <p:spPr>
            <a:xfrm>
              <a:off x="3511500" y="1981850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2753" name="Google Shape;2753;p211"/>
            <p:cNvSpPr/>
            <p:nvPr/>
          </p:nvSpPr>
          <p:spPr>
            <a:xfrm>
              <a:off x="3511500" y="2949875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sp>
        <p:nvSpPr>
          <p:cNvPr id="2760" name="Google Shape;2760;p211"/>
          <p:cNvSpPr/>
          <p:nvPr/>
        </p:nvSpPr>
        <p:spPr>
          <a:xfrm>
            <a:off x="1276008" y="11040250"/>
            <a:ext cx="1276800" cy="5688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id1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1" name="Google Shape;2761;p211"/>
          <p:cNvSpPr/>
          <p:nvPr/>
        </p:nvSpPr>
        <p:spPr>
          <a:xfrm>
            <a:off x="5040813" y="11084954"/>
            <a:ext cx="1099200" cy="4671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id2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2" name="Google Shape;2762;p211"/>
          <p:cNvSpPr/>
          <p:nvPr/>
        </p:nvSpPr>
        <p:spPr>
          <a:xfrm>
            <a:off x="3202634" y="12907433"/>
            <a:ext cx="1276800" cy="5688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id3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3" name="Google Shape;2763;p211"/>
          <p:cNvSpPr/>
          <p:nvPr/>
        </p:nvSpPr>
        <p:spPr>
          <a:xfrm>
            <a:off x="2670496" y="12046957"/>
            <a:ext cx="23433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64" name="Google Shape;2764;p211"/>
          <p:cNvCxnSpPr>
            <a:stCxn id="2765" idx="4"/>
            <a:endCxn id="2760" idx="0"/>
          </p:cNvCxnSpPr>
          <p:nvPr/>
        </p:nvCxnSpPr>
        <p:spPr>
          <a:xfrm flipH="1">
            <a:off x="1914408" y="10598350"/>
            <a:ext cx="300" cy="441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66" name="Google Shape;2766;p211"/>
          <p:cNvCxnSpPr>
            <a:stCxn id="2760" idx="2"/>
            <a:endCxn id="2763" idx="1"/>
          </p:cNvCxnSpPr>
          <p:nvPr/>
        </p:nvCxnSpPr>
        <p:spPr>
          <a:xfrm>
            <a:off x="1914408" y="11609050"/>
            <a:ext cx="1099200" cy="508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67" name="Google Shape;2767;p211"/>
          <p:cNvCxnSpPr>
            <a:stCxn id="2761" idx="2"/>
            <a:endCxn id="2763" idx="7"/>
          </p:cNvCxnSpPr>
          <p:nvPr/>
        </p:nvCxnSpPr>
        <p:spPr>
          <a:xfrm flipH="1">
            <a:off x="4670613" y="11552054"/>
            <a:ext cx="919800" cy="56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68" name="Google Shape;2768;p211"/>
          <p:cNvCxnSpPr>
            <a:stCxn id="2769" idx="4"/>
            <a:endCxn id="2761" idx="0"/>
          </p:cNvCxnSpPr>
          <p:nvPr/>
        </p:nvCxnSpPr>
        <p:spPr>
          <a:xfrm flipH="1">
            <a:off x="5590413" y="10598354"/>
            <a:ext cx="182400" cy="486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70" name="Google Shape;2770;p211"/>
          <p:cNvCxnSpPr>
            <a:stCxn id="2763" idx="4"/>
            <a:endCxn id="2762" idx="0"/>
          </p:cNvCxnSpPr>
          <p:nvPr/>
        </p:nvCxnSpPr>
        <p:spPr>
          <a:xfrm flipH="1">
            <a:off x="3840946" y="12530857"/>
            <a:ext cx="1200" cy="37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771" name="Google Shape;2771;p211"/>
          <p:cNvGrpSpPr/>
          <p:nvPr/>
        </p:nvGrpSpPr>
        <p:grpSpPr>
          <a:xfrm>
            <a:off x="7429693" y="8217369"/>
            <a:ext cx="9497652" cy="548007"/>
            <a:chOff x="2786100" y="3081475"/>
            <a:chExt cx="3561575" cy="205500"/>
          </a:xfrm>
        </p:grpSpPr>
        <p:sp>
          <p:nvSpPr>
            <p:cNvPr id="2772" name="Google Shape;2772;p211"/>
            <p:cNvSpPr/>
            <p:nvPr/>
          </p:nvSpPr>
          <p:spPr>
            <a:xfrm>
              <a:off x="2786100" y="3081475"/>
              <a:ext cx="861600" cy="2055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211"/>
            <p:cNvSpPr/>
            <p:nvPr/>
          </p:nvSpPr>
          <p:spPr>
            <a:xfrm>
              <a:off x="5486075" y="3081475"/>
              <a:ext cx="861600" cy="2055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4" name="Google Shape;2774;p211"/>
          <p:cNvSpPr/>
          <p:nvPr/>
        </p:nvSpPr>
        <p:spPr>
          <a:xfrm>
            <a:off x="9544404" y="6224400"/>
            <a:ext cx="1710300" cy="889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obj2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5" name="Google Shape;2775;p211"/>
          <p:cNvSpPr/>
          <p:nvPr/>
        </p:nvSpPr>
        <p:spPr>
          <a:xfrm>
            <a:off x="2229204" y="6224400"/>
            <a:ext cx="1710300" cy="889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obj1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76" name="Google Shape;2776;p211"/>
          <p:cNvCxnSpPr>
            <a:stCxn id="2777" idx="4"/>
            <a:endCxn id="2775" idx="0"/>
          </p:cNvCxnSpPr>
          <p:nvPr/>
        </p:nvCxnSpPr>
        <p:spPr>
          <a:xfrm flipH="1">
            <a:off x="3084354" y="5235600"/>
            <a:ext cx="287700" cy="988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8" name="Google Shape;2778;p211"/>
          <p:cNvCxnSpPr>
            <a:stCxn id="2779" idx="4"/>
            <a:endCxn id="2774" idx="0"/>
          </p:cNvCxnSpPr>
          <p:nvPr/>
        </p:nvCxnSpPr>
        <p:spPr>
          <a:xfrm flipH="1">
            <a:off x="10399554" y="5235600"/>
            <a:ext cx="183000" cy="988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0" name="Google Shape;2780;p211"/>
          <p:cNvSpPr/>
          <p:nvPr/>
        </p:nvSpPr>
        <p:spPr>
          <a:xfrm>
            <a:off x="3372267" y="8576200"/>
            <a:ext cx="25968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1" name="Google Shape;2781;p211"/>
          <p:cNvSpPr/>
          <p:nvPr/>
        </p:nvSpPr>
        <p:spPr>
          <a:xfrm>
            <a:off x="570267" y="10114400"/>
            <a:ext cx="26889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2" name="Google Shape;2782;p211"/>
          <p:cNvSpPr/>
          <p:nvPr/>
        </p:nvSpPr>
        <p:spPr>
          <a:xfrm>
            <a:off x="4364375" y="10114400"/>
            <a:ext cx="26889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3" name="Google Shape;2783;p211"/>
          <p:cNvSpPr/>
          <p:nvPr/>
        </p:nvSpPr>
        <p:spPr>
          <a:xfrm>
            <a:off x="2073600" y="4478200"/>
            <a:ext cx="25968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4" name="Google Shape;2784;p211"/>
          <p:cNvSpPr/>
          <p:nvPr/>
        </p:nvSpPr>
        <p:spPr>
          <a:xfrm>
            <a:off x="9284067" y="4478200"/>
            <a:ext cx="25968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31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7500">
                <a:solidFill>
                  <a:schemeClr val="dk1"/>
                </a:solidFill>
              </a:rPr>
              <a:t>The Machine Learning Ecosystem</a:t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400">
              <a:solidFill>
                <a:srgbClr val="0032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9" name="Google Shape;929;p131"/>
          <p:cNvSpPr/>
          <p:nvPr/>
        </p:nvSpPr>
        <p:spPr>
          <a:xfrm>
            <a:off x="647600" y="3423667"/>
            <a:ext cx="23088900" cy="8967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Machine Learning Ecosystem</a:t>
            </a:r>
            <a:endParaRPr b="1" sz="3700"/>
          </a:p>
        </p:txBody>
      </p:sp>
      <p:sp>
        <p:nvSpPr>
          <p:cNvPr id="930" name="Google Shape;930;p131"/>
          <p:cNvSpPr/>
          <p:nvPr/>
        </p:nvSpPr>
        <p:spPr>
          <a:xfrm>
            <a:off x="1036267" y="5853800"/>
            <a:ext cx="2921700" cy="132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Training</a:t>
            </a:r>
            <a:endParaRPr sz="3700"/>
          </a:p>
        </p:txBody>
      </p:sp>
      <p:pic>
        <p:nvPicPr>
          <p:cNvPr descr="alphago.jpg" id="931" name="Google Shape;931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69931" y="4021734"/>
            <a:ext cx="7683300" cy="76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131"/>
          <p:cNvSpPr/>
          <p:nvPr/>
        </p:nvSpPr>
        <p:spPr>
          <a:xfrm>
            <a:off x="11374067" y="5853800"/>
            <a:ext cx="3537600" cy="1321500"/>
          </a:xfrm>
          <a:prstGeom prst="rect">
            <a:avLst/>
          </a:prstGeom>
          <a:solidFill>
            <a:srgbClr val="FFF2CC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RL</a:t>
            </a:r>
            <a:endParaRPr sz="37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8" name="Shape 2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9" name="Google Shape;2789;p212"/>
          <p:cNvGrpSpPr/>
          <p:nvPr/>
        </p:nvGrpSpPr>
        <p:grpSpPr>
          <a:xfrm>
            <a:off x="16063601" y="3212807"/>
            <a:ext cx="6641683" cy="5902474"/>
            <a:chOff x="6023775" y="1204788"/>
            <a:chExt cx="2490600" cy="2213400"/>
          </a:xfrm>
        </p:grpSpPr>
        <p:sp>
          <p:nvSpPr>
            <p:cNvPr id="2790" name="Google Shape;2790;p212"/>
            <p:cNvSpPr/>
            <p:nvPr/>
          </p:nvSpPr>
          <p:spPr>
            <a:xfrm>
              <a:off x="6023775" y="1204788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212"/>
            <p:cNvSpPr/>
            <p:nvPr/>
          </p:nvSpPr>
          <p:spPr>
            <a:xfrm>
              <a:off x="7355675" y="1356388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792" name="Google Shape;2792;p212"/>
            <p:cNvSpPr/>
            <p:nvPr/>
          </p:nvSpPr>
          <p:spPr>
            <a:xfrm>
              <a:off x="6208675" y="1356388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793" name="Google Shape;2793;p212"/>
            <p:cNvSpPr/>
            <p:nvPr/>
          </p:nvSpPr>
          <p:spPr>
            <a:xfrm>
              <a:off x="6208575" y="1984688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2794" name="Google Shape;2794;p212"/>
            <p:cNvSpPr/>
            <p:nvPr/>
          </p:nvSpPr>
          <p:spPr>
            <a:xfrm>
              <a:off x="6208575" y="2952713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grpSp>
        <p:nvGrpSpPr>
          <p:cNvPr id="2795" name="Google Shape;2795;p212"/>
          <p:cNvGrpSpPr/>
          <p:nvPr/>
        </p:nvGrpSpPr>
        <p:grpSpPr>
          <a:xfrm>
            <a:off x="8904446" y="10028386"/>
            <a:ext cx="5716471" cy="3302774"/>
            <a:chOff x="3371550" y="3760598"/>
            <a:chExt cx="2143650" cy="1238525"/>
          </a:xfrm>
        </p:grpSpPr>
        <p:sp>
          <p:nvSpPr>
            <p:cNvPr id="2796" name="Google Shape;2796;p212"/>
            <p:cNvSpPr/>
            <p:nvPr/>
          </p:nvSpPr>
          <p:spPr>
            <a:xfrm>
              <a:off x="3371550" y="3760598"/>
              <a:ext cx="2038800" cy="1134600"/>
            </a:xfrm>
            <a:prstGeom prst="rect">
              <a:avLst/>
            </a:prstGeom>
            <a:solidFill>
              <a:srgbClr val="FFE599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Global Control Store</a:t>
              </a:r>
              <a:endParaRPr sz="3700"/>
            </a:p>
          </p:txBody>
        </p:sp>
        <p:sp>
          <p:nvSpPr>
            <p:cNvPr id="2797" name="Google Shape;2797;p212"/>
            <p:cNvSpPr/>
            <p:nvPr/>
          </p:nvSpPr>
          <p:spPr>
            <a:xfrm>
              <a:off x="3476400" y="3864523"/>
              <a:ext cx="2038800" cy="1134600"/>
            </a:xfrm>
            <a:prstGeom prst="rect">
              <a:avLst/>
            </a:prstGeom>
            <a:solidFill>
              <a:srgbClr val="FFE599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Global Control Store</a:t>
              </a:r>
              <a:endParaRPr sz="3700"/>
            </a:p>
          </p:txBody>
        </p:sp>
      </p:grpSp>
      <p:grpSp>
        <p:nvGrpSpPr>
          <p:cNvPr id="2798" name="Google Shape;2798;p212"/>
          <p:cNvGrpSpPr/>
          <p:nvPr/>
        </p:nvGrpSpPr>
        <p:grpSpPr>
          <a:xfrm>
            <a:off x="1679111" y="3212807"/>
            <a:ext cx="6641683" cy="5902474"/>
            <a:chOff x="3326700" y="1201950"/>
            <a:chExt cx="2490600" cy="2213400"/>
          </a:xfrm>
        </p:grpSpPr>
        <p:sp>
          <p:nvSpPr>
            <p:cNvPr id="2799" name="Google Shape;2799;p212"/>
            <p:cNvSpPr/>
            <p:nvPr/>
          </p:nvSpPr>
          <p:spPr>
            <a:xfrm>
              <a:off x="3326700" y="1201950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212"/>
            <p:cNvSpPr/>
            <p:nvPr/>
          </p:nvSpPr>
          <p:spPr>
            <a:xfrm>
              <a:off x="4658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801" name="Google Shape;2801;p212"/>
            <p:cNvSpPr/>
            <p:nvPr/>
          </p:nvSpPr>
          <p:spPr>
            <a:xfrm>
              <a:off x="3511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802" name="Google Shape;2802;p212"/>
            <p:cNvSpPr/>
            <p:nvPr/>
          </p:nvSpPr>
          <p:spPr>
            <a:xfrm>
              <a:off x="3511500" y="1981850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2803" name="Google Shape;2803;p212"/>
            <p:cNvSpPr/>
            <p:nvPr/>
          </p:nvSpPr>
          <p:spPr>
            <a:xfrm>
              <a:off x="3511500" y="2949875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sp>
        <p:nvSpPr>
          <p:cNvPr id="2804" name="Google Shape;2804;p212"/>
          <p:cNvSpPr/>
          <p:nvPr/>
        </p:nvSpPr>
        <p:spPr>
          <a:xfrm>
            <a:off x="9473600" y="10575534"/>
            <a:ext cx="5436900" cy="3025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Global Control Store</a:t>
            </a:r>
            <a:endParaRPr sz="3700"/>
          </a:p>
        </p:txBody>
      </p:sp>
      <p:cxnSp>
        <p:nvCxnSpPr>
          <p:cNvPr id="2805" name="Google Shape;2805;p212"/>
          <p:cNvCxnSpPr>
            <a:stCxn id="2794" idx="2"/>
            <a:endCxn id="2804" idx="3"/>
          </p:cNvCxnSpPr>
          <p:nvPr/>
        </p:nvCxnSpPr>
        <p:spPr>
          <a:xfrm flipH="1">
            <a:off x="14910542" y="8884411"/>
            <a:ext cx="4473900" cy="320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cxnSp>
        <p:nvCxnSpPr>
          <p:cNvPr id="2806" name="Google Shape;2806;p212"/>
          <p:cNvCxnSpPr>
            <a:stCxn id="2807" idx="2"/>
            <a:endCxn id="2804" idx="1"/>
          </p:cNvCxnSpPr>
          <p:nvPr/>
        </p:nvCxnSpPr>
        <p:spPr>
          <a:xfrm>
            <a:off x="5019200" y="8867484"/>
            <a:ext cx="4454400" cy="322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2808" name="Google Shape;2808;p212"/>
          <p:cNvSpPr/>
          <p:nvPr/>
        </p:nvSpPr>
        <p:spPr>
          <a:xfrm>
            <a:off x="9473333" y="10575400"/>
            <a:ext cx="5436900" cy="3025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cxnSp>
        <p:nvCxnSpPr>
          <p:cNvPr id="2809" name="Google Shape;2809;p212"/>
          <p:cNvCxnSpPr>
            <a:stCxn id="2810" idx="2"/>
            <a:endCxn id="2804" idx="0"/>
          </p:cNvCxnSpPr>
          <p:nvPr/>
        </p:nvCxnSpPr>
        <p:spPr>
          <a:xfrm>
            <a:off x="12192152" y="8876844"/>
            <a:ext cx="0" cy="169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2811" name="Google Shape;2811;p212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lang="en-US">
                <a:solidFill>
                  <a:srgbClr val="404040"/>
                </a:solidFill>
              </a:rPr>
              <a:t>The </a:t>
            </a:r>
            <a:r>
              <a:rPr b="0" lang="en-US" sz="7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Ray </a:t>
            </a:r>
            <a:r>
              <a:rPr b="0" lang="en-US">
                <a:solidFill>
                  <a:srgbClr val="404040"/>
                </a:solidFill>
              </a:rPr>
              <a:t>Architecture</a:t>
            </a:r>
            <a:endParaRPr b="1" i="0" sz="64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812" name="Google Shape;2812;p212"/>
          <p:cNvGrpSpPr/>
          <p:nvPr/>
        </p:nvGrpSpPr>
        <p:grpSpPr>
          <a:xfrm>
            <a:off x="8871311" y="3205240"/>
            <a:ext cx="6641683" cy="5902474"/>
            <a:chOff x="3326700" y="1201950"/>
            <a:chExt cx="2490600" cy="2213400"/>
          </a:xfrm>
        </p:grpSpPr>
        <p:sp>
          <p:nvSpPr>
            <p:cNvPr id="2813" name="Google Shape;2813;p212"/>
            <p:cNvSpPr/>
            <p:nvPr/>
          </p:nvSpPr>
          <p:spPr>
            <a:xfrm>
              <a:off x="3326700" y="1201950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212"/>
            <p:cNvSpPr/>
            <p:nvPr/>
          </p:nvSpPr>
          <p:spPr>
            <a:xfrm>
              <a:off x="4658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815" name="Google Shape;2815;p212"/>
            <p:cNvSpPr/>
            <p:nvPr/>
          </p:nvSpPr>
          <p:spPr>
            <a:xfrm>
              <a:off x="3511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816" name="Google Shape;2816;p212"/>
            <p:cNvSpPr/>
            <p:nvPr/>
          </p:nvSpPr>
          <p:spPr>
            <a:xfrm>
              <a:off x="3511500" y="1981850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2810" name="Google Shape;2810;p212"/>
            <p:cNvSpPr/>
            <p:nvPr/>
          </p:nvSpPr>
          <p:spPr>
            <a:xfrm>
              <a:off x="3511500" y="2949875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sp>
        <p:nvSpPr>
          <p:cNvPr id="2817" name="Google Shape;2817;p212"/>
          <p:cNvSpPr/>
          <p:nvPr/>
        </p:nvSpPr>
        <p:spPr>
          <a:xfrm>
            <a:off x="1276008" y="11040250"/>
            <a:ext cx="1276800" cy="5688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id1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8" name="Google Shape;2818;p212"/>
          <p:cNvSpPr/>
          <p:nvPr/>
        </p:nvSpPr>
        <p:spPr>
          <a:xfrm>
            <a:off x="5040813" y="11084954"/>
            <a:ext cx="1099200" cy="4671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id2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9" name="Google Shape;2819;p212"/>
          <p:cNvSpPr/>
          <p:nvPr/>
        </p:nvSpPr>
        <p:spPr>
          <a:xfrm>
            <a:off x="3202634" y="12907433"/>
            <a:ext cx="1276800" cy="5688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id3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0" name="Google Shape;2820;p212"/>
          <p:cNvSpPr/>
          <p:nvPr/>
        </p:nvSpPr>
        <p:spPr>
          <a:xfrm>
            <a:off x="2670496" y="12046957"/>
            <a:ext cx="23433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21" name="Google Shape;2821;p212"/>
          <p:cNvCxnSpPr>
            <a:stCxn id="2822" idx="4"/>
            <a:endCxn id="2817" idx="0"/>
          </p:cNvCxnSpPr>
          <p:nvPr/>
        </p:nvCxnSpPr>
        <p:spPr>
          <a:xfrm flipH="1">
            <a:off x="1914408" y="10598350"/>
            <a:ext cx="300" cy="441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23" name="Google Shape;2823;p212"/>
          <p:cNvCxnSpPr>
            <a:stCxn id="2817" idx="2"/>
            <a:endCxn id="2820" idx="1"/>
          </p:cNvCxnSpPr>
          <p:nvPr/>
        </p:nvCxnSpPr>
        <p:spPr>
          <a:xfrm>
            <a:off x="1914408" y="11609050"/>
            <a:ext cx="1099200" cy="508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24" name="Google Shape;2824;p212"/>
          <p:cNvCxnSpPr>
            <a:stCxn id="2818" idx="2"/>
            <a:endCxn id="2820" idx="7"/>
          </p:cNvCxnSpPr>
          <p:nvPr/>
        </p:nvCxnSpPr>
        <p:spPr>
          <a:xfrm flipH="1">
            <a:off x="4670613" y="11552054"/>
            <a:ext cx="919800" cy="56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25" name="Google Shape;2825;p212"/>
          <p:cNvCxnSpPr>
            <a:stCxn id="2826" idx="4"/>
            <a:endCxn id="2818" idx="0"/>
          </p:cNvCxnSpPr>
          <p:nvPr/>
        </p:nvCxnSpPr>
        <p:spPr>
          <a:xfrm flipH="1">
            <a:off x="5590413" y="10598354"/>
            <a:ext cx="182400" cy="486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27" name="Google Shape;2827;p212"/>
          <p:cNvCxnSpPr>
            <a:stCxn id="2820" idx="4"/>
            <a:endCxn id="2819" idx="0"/>
          </p:cNvCxnSpPr>
          <p:nvPr/>
        </p:nvCxnSpPr>
        <p:spPr>
          <a:xfrm flipH="1">
            <a:off x="3840946" y="12530857"/>
            <a:ext cx="1200" cy="37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828" name="Google Shape;2828;p212"/>
          <p:cNvGrpSpPr/>
          <p:nvPr/>
        </p:nvGrpSpPr>
        <p:grpSpPr>
          <a:xfrm>
            <a:off x="7429693" y="8217369"/>
            <a:ext cx="9497652" cy="548007"/>
            <a:chOff x="2786100" y="3081475"/>
            <a:chExt cx="3561575" cy="205500"/>
          </a:xfrm>
        </p:grpSpPr>
        <p:sp>
          <p:nvSpPr>
            <p:cNvPr id="2829" name="Google Shape;2829;p212"/>
            <p:cNvSpPr/>
            <p:nvPr/>
          </p:nvSpPr>
          <p:spPr>
            <a:xfrm>
              <a:off x="2786100" y="3081475"/>
              <a:ext cx="861600" cy="2055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212"/>
            <p:cNvSpPr/>
            <p:nvPr/>
          </p:nvSpPr>
          <p:spPr>
            <a:xfrm>
              <a:off x="5486075" y="3081475"/>
              <a:ext cx="861600" cy="2055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1" name="Google Shape;2831;p212"/>
          <p:cNvSpPr/>
          <p:nvPr/>
        </p:nvSpPr>
        <p:spPr>
          <a:xfrm>
            <a:off x="9544404" y="6224400"/>
            <a:ext cx="1710300" cy="889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obj2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2" name="Google Shape;2832;p212"/>
          <p:cNvSpPr/>
          <p:nvPr/>
        </p:nvSpPr>
        <p:spPr>
          <a:xfrm>
            <a:off x="2229204" y="6224400"/>
            <a:ext cx="1710300" cy="889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obj1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3" name="Google Shape;2833;p212"/>
          <p:cNvSpPr/>
          <p:nvPr/>
        </p:nvSpPr>
        <p:spPr>
          <a:xfrm>
            <a:off x="3372267" y="8576200"/>
            <a:ext cx="25968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4" name="Google Shape;2834;p212"/>
          <p:cNvSpPr/>
          <p:nvPr/>
        </p:nvSpPr>
        <p:spPr>
          <a:xfrm>
            <a:off x="570267" y="10114400"/>
            <a:ext cx="26889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5" name="Google Shape;2835;p212"/>
          <p:cNvSpPr/>
          <p:nvPr/>
        </p:nvSpPr>
        <p:spPr>
          <a:xfrm>
            <a:off x="4364375" y="10114400"/>
            <a:ext cx="26889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0" name="Google Shape;2840;p213"/>
          <p:cNvGrpSpPr/>
          <p:nvPr/>
        </p:nvGrpSpPr>
        <p:grpSpPr>
          <a:xfrm>
            <a:off x="16063601" y="3212807"/>
            <a:ext cx="6641683" cy="5902474"/>
            <a:chOff x="6023775" y="1204788"/>
            <a:chExt cx="2490600" cy="2213400"/>
          </a:xfrm>
        </p:grpSpPr>
        <p:sp>
          <p:nvSpPr>
            <p:cNvPr id="2841" name="Google Shape;2841;p213"/>
            <p:cNvSpPr/>
            <p:nvPr/>
          </p:nvSpPr>
          <p:spPr>
            <a:xfrm>
              <a:off x="6023775" y="1204788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213"/>
            <p:cNvSpPr/>
            <p:nvPr/>
          </p:nvSpPr>
          <p:spPr>
            <a:xfrm>
              <a:off x="7355675" y="1356388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843" name="Google Shape;2843;p213"/>
            <p:cNvSpPr/>
            <p:nvPr/>
          </p:nvSpPr>
          <p:spPr>
            <a:xfrm>
              <a:off x="6208675" y="1356388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844" name="Google Shape;2844;p213"/>
            <p:cNvSpPr/>
            <p:nvPr/>
          </p:nvSpPr>
          <p:spPr>
            <a:xfrm>
              <a:off x="6208575" y="1984688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2845" name="Google Shape;2845;p213"/>
            <p:cNvSpPr/>
            <p:nvPr/>
          </p:nvSpPr>
          <p:spPr>
            <a:xfrm>
              <a:off x="6208575" y="2952713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grpSp>
        <p:nvGrpSpPr>
          <p:cNvPr id="2846" name="Google Shape;2846;p213"/>
          <p:cNvGrpSpPr/>
          <p:nvPr/>
        </p:nvGrpSpPr>
        <p:grpSpPr>
          <a:xfrm>
            <a:off x="8904446" y="10028386"/>
            <a:ext cx="5716471" cy="3302774"/>
            <a:chOff x="3371550" y="3760598"/>
            <a:chExt cx="2143650" cy="1238525"/>
          </a:xfrm>
        </p:grpSpPr>
        <p:sp>
          <p:nvSpPr>
            <p:cNvPr id="2847" name="Google Shape;2847;p213"/>
            <p:cNvSpPr/>
            <p:nvPr/>
          </p:nvSpPr>
          <p:spPr>
            <a:xfrm>
              <a:off x="3371550" y="3760598"/>
              <a:ext cx="2038800" cy="1134600"/>
            </a:xfrm>
            <a:prstGeom prst="rect">
              <a:avLst/>
            </a:prstGeom>
            <a:solidFill>
              <a:srgbClr val="FFE599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Global Control Store</a:t>
              </a:r>
              <a:endParaRPr sz="3700"/>
            </a:p>
          </p:txBody>
        </p:sp>
        <p:sp>
          <p:nvSpPr>
            <p:cNvPr id="2848" name="Google Shape;2848;p213"/>
            <p:cNvSpPr/>
            <p:nvPr/>
          </p:nvSpPr>
          <p:spPr>
            <a:xfrm>
              <a:off x="3476400" y="3864523"/>
              <a:ext cx="2038800" cy="1134600"/>
            </a:xfrm>
            <a:prstGeom prst="rect">
              <a:avLst/>
            </a:prstGeom>
            <a:solidFill>
              <a:srgbClr val="FFE599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Global Control Store</a:t>
              </a:r>
              <a:endParaRPr sz="3700"/>
            </a:p>
          </p:txBody>
        </p:sp>
      </p:grpSp>
      <p:grpSp>
        <p:nvGrpSpPr>
          <p:cNvPr id="2849" name="Google Shape;2849;p213"/>
          <p:cNvGrpSpPr/>
          <p:nvPr/>
        </p:nvGrpSpPr>
        <p:grpSpPr>
          <a:xfrm>
            <a:off x="1679111" y="3212807"/>
            <a:ext cx="6641683" cy="5902474"/>
            <a:chOff x="3326700" y="1201950"/>
            <a:chExt cx="2490600" cy="2213400"/>
          </a:xfrm>
        </p:grpSpPr>
        <p:sp>
          <p:nvSpPr>
            <p:cNvPr id="2850" name="Google Shape;2850;p213"/>
            <p:cNvSpPr/>
            <p:nvPr/>
          </p:nvSpPr>
          <p:spPr>
            <a:xfrm>
              <a:off x="3326700" y="1201950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213"/>
            <p:cNvSpPr/>
            <p:nvPr/>
          </p:nvSpPr>
          <p:spPr>
            <a:xfrm>
              <a:off x="4658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852" name="Google Shape;2852;p213"/>
            <p:cNvSpPr/>
            <p:nvPr/>
          </p:nvSpPr>
          <p:spPr>
            <a:xfrm>
              <a:off x="3511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853" name="Google Shape;2853;p213"/>
            <p:cNvSpPr/>
            <p:nvPr/>
          </p:nvSpPr>
          <p:spPr>
            <a:xfrm>
              <a:off x="3511500" y="1981850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2854" name="Google Shape;2854;p213"/>
            <p:cNvSpPr/>
            <p:nvPr/>
          </p:nvSpPr>
          <p:spPr>
            <a:xfrm>
              <a:off x="3511500" y="2949875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sp>
        <p:nvSpPr>
          <p:cNvPr id="2855" name="Google Shape;2855;p213"/>
          <p:cNvSpPr/>
          <p:nvPr/>
        </p:nvSpPr>
        <p:spPr>
          <a:xfrm>
            <a:off x="9473600" y="10575534"/>
            <a:ext cx="5436900" cy="3025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Global Control Store</a:t>
            </a:r>
            <a:endParaRPr sz="3700"/>
          </a:p>
        </p:txBody>
      </p:sp>
      <p:cxnSp>
        <p:nvCxnSpPr>
          <p:cNvPr id="2856" name="Google Shape;2856;p213"/>
          <p:cNvCxnSpPr>
            <a:stCxn id="2845" idx="2"/>
            <a:endCxn id="2855" idx="3"/>
          </p:cNvCxnSpPr>
          <p:nvPr/>
        </p:nvCxnSpPr>
        <p:spPr>
          <a:xfrm flipH="1">
            <a:off x="14910542" y="8884411"/>
            <a:ext cx="4473900" cy="320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cxnSp>
        <p:nvCxnSpPr>
          <p:cNvPr id="2857" name="Google Shape;2857;p213"/>
          <p:cNvCxnSpPr>
            <a:stCxn id="2858" idx="2"/>
            <a:endCxn id="2855" idx="1"/>
          </p:cNvCxnSpPr>
          <p:nvPr/>
        </p:nvCxnSpPr>
        <p:spPr>
          <a:xfrm>
            <a:off x="5019200" y="8867484"/>
            <a:ext cx="4454400" cy="322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2859" name="Google Shape;2859;p213"/>
          <p:cNvSpPr/>
          <p:nvPr/>
        </p:nvSpPr>
        <p:spPr>
          <a:xfrm>
            <a:off x="9473333" y="10575400"/>
            <a:ext cx="5436900" cy="3025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cxnSp>
        <p:nvCxnSpPr>
          <p:cNvPr id="2860" name="Google Shape;2860;p213"/>
          <p:cNvCxnSpPr>
            <a:stCxn id="2861" idx="2"/>
            <a:endCxn id="2855" idx="0"/>
          </p:cNvCxnSpPr>
          <p:nvPr/>
        </p:nvCxnSpPr>
        <p:spPr>
          <a:xfrm>
            <a:off x="12192152" y="8876844"/>
            <a:ext cx="0" cy="169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2862" name="Google Shape;2862;p213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lang="en-US">
                <a:solidFill>
                  <a:srgbClr val="404040"/>
                </a:solidFill>
              </a:rPr>
              <a:t>The </a:t>
            </a:r>
            <a:r>
              <a:rPr b="0" lang="en-US" sz="7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Ray </a:t>
            </a:r>
            <a:r>
              <a:rPr b="0" lang="en-US">
                <a:solidFill>
                  <a:srgbClr val="404040"/>
                </a:solidFill>
              </a:rPr>
              <a:t>Architecture</a:t>
            </a:r>
            <a:endParaRPr b="1" i="0" sz="64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863" name="Google Shape;2863;p213"/>
          <p:cNvGrpSpPr/>
          <p:nvPr/>
        </p:nvGrpSpPr>
        <p:grpSpPr>
          <a:xfrm>
            <a:off x="8871311" y="3205240"/>
            <a:ext cx="6641683" cy="5902474"/>
            <a:chOff x="3326700" y="1201950"/>
            <a:chExt cx="2490600" cy="2213400"/>
          </a:xfrm>
        </p:grpSpPr>
        <p:sp>
          <p:nvSpPr>
            <p:cNvPr id="2864" name="Google Shape;2864;p213"/>
            <p:cNvSpPr/>
            <p:nvPr/>
          </p:nvSpPr>
          <p:spPr>
            <a:xfrm>
              <a:off x="3326700" y="1201950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213"/>
            <p:cNvSpPr/>
            <p:nvPr/>
          </p:nvSpPr>
          <p:spPr>
            <a:xfrm>
              <a:off x="4658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866" name="Google Shape;2866;p213"/>
            <p:cNvSpPr/>
            <p:nvPr/>
          </p:nvSpPr>
          <p:spPr>
            <a:xfrm>
              <a:off x="3511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867" name="Google Shape;2867;p213"/>
            <p:cNvSpPr/>
            <p:nvPr/>
          </p:nvSpPr>
          <p:spPr>
            <a:xfrm>
              <a:off x="3511500" y="1981850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2861" name="Google Shape;2861;p213"/>
            <p:cNvSpPr/>
            <p:nvPr/>
          </p:nvSpPr>
          <p:spPr>
            <a:xfrm>
              <a:off x="3511500" y="2949875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sp>
        <p:nvSpPr>
          <p:cNvPr id="2868" name="Google Shape;2868;p213"/>
          <p:cNvSpPr/>
          <p:nvPr/>
        </p:nvSpPr>
        <p:spPr>
          <a:xfrm>
            <a:off x="1276008" y="11040250"/>
            <a:ext cx="1276800" cy="5688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id1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9" name="Google Shape;2869;p213"/>
          <p:cNvSpPr/>
          <p:nvPr/>
        </p:nvSpPr>
        <p:spPr>
          <a:xfrm>
            <a:off x="5040813" y="11084954"/>
            <a:ext cx="1099200" cy="4671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id2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0" name="Google Shape;2870;p213"/>
          <p:cNvSpPr/>
          <p:nvPr/>
        </p:nvSpPr>
        <p:spPr>
          <a:xfrm>
            <a:off x="3202634" y="12907433"/>
            <a:ext cx="1276800" cy="5688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id3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1" name="Google Shape;2871;p213"/>
          <p:cNvSpPr/>
          <p:nvPr/>
        </p:nvSpPr>
        <p:spPr>
          <a:xfrm>
            <a:off x="2670496" y="12046957"/>
            <a:ext cx="23433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72" name="Google Shape;2872;p213"/>
          <p:cNvCxnSpPr>
            <a:stCxn id="2873" idx="4"/>
            <a:endCxn id="2868" idx="0"/>
          </p:cNvCxnSpPr>
          <p:nvPr/>
        </p:nvCxnSpPr>
        <p:spPr>
          <a:xfrm flipH="1">
            <a:off x="1914408" y="10598350"/>
            <a:ext cx="300" cy="441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74" name="Google Shape;2874;p213"/>
          <p:cNvCxnSpPr>
            <a:stCxn id="2868" idx="2"/>
            <a:endCxn id="2871" idx="1"/>
          </p:cNvCxnSpPr>
          <p:nvPr/>
        </p:nvCxnSpPr>
        <p:spPr>
          <a:xfrm>
            <a:off x="1914408" y="11609050"/>
            <a:ext cx="1099200" cy="508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75" name="Google Shape;2875;p213"/>
          <p:cNvCxnSpPr>
            <a:stCxn id="2869" idx="2"/>
            <a:endCxn id="2871" idx="7"/>
          </p:cNvCxnSpPr>
          <p:nvPr/>
        </p:nvCxnSpPr>
        <p:spPr>
          <a:xfrm flipH="1">
            <a:off x="4670613" y="11552054"/>
            <a:ext cx="919800" cy="56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76" name="Google Shape;2876;p213"/>
          <p:cNvCxnSpPr>
            <a:stCxn id="2877" idx="4"/>
            <a:endCxn id="2869" idx="0"/>
          </p:cNvCxnSpPr>
          <p:nvPr/>
        </p:nvCxnSpPr>
        <p:spPr>
          <a:xfrm flipH="1">
            <a:off x="5590413" y="10598354"/>
            <a:ext cx="182400" cy="486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78" name="Google Shape;2878;p213"/>
          <p:cNvCxnSpPr>
            <a:stCxn id="2871" idx="4"/>
            <a:endCxn id="2870" idx="0"/>
          </p:cNvCxnSpPr>
          <p:nvPr/>
        </p:nvCxnSpPr>
        <p:spPr>
          <a:xfrm flipH="1">
            <a:off x="3840946" y="12530857"/>
            <a:ext cx="1200" cy="37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879" name="Google Shape;2879;p213"/>
          <p:cNvGrpSpPr/>
          <p:nvPr/>
        </p:nvGrpSpPr>
        <p:grpSpPr>
          <a:xfrm>
            <a:off x="7429693" y="8217369"/>
            <a:ext cx="9497652" cy="548007"/>
            <a:chOff x="2786100" y="3081475"/>
            <a:chExt cx="3561575" cy="205500"/>
          </a:xfrm>
        </p:grpSpPr>
        <p:sp>
          <p:nvSpPr>
            <p:cNvPr id="2880" name="Google Shape;2880;p213"/>
            <p:cNvSpPr/>
            <p:nvPr/>
          </p:nvSpPr>
          <p:spPr>
            <a:xfrm>
              <a:off x="2786100" y="3081475"/>
              <a:ext cx="861600" cy="2055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213"/>
            <p:cNvSpPr/>
            <p:nvPr/>
          </p:nvSpPr>
          <p:spPr>
            <a:xfrm>
              <a:off x="5486075" y="3081475"/>
              <a:ext cx="861600" cy="2055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2" name="Google Shape;2882;p213"/>
          <p:cNvSpPr/>
          <p:nvPr/>
        </p:nvSpPr>
        <p:spPr>
          <a:xfrm>
            <a:off x="9544404" y="6224400"/>
            <a:ext cx="1710300" cy="889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obj2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3" name="Google Shape;2883;p213"/>
          <p:cNvSpPr/>
          <p:nvPr/>
        </p:nvSpPr>
        <p:spPr>
          <a:xfrm>
            <a:off x="2229204" y="6224400"/>
            <a:ext cx="1710300" cy="889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obj1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4" name="Google Shape;2884;p213"/>
          <p:cNvSpPr/>
          <p:nvPr/>
        </p:nvSpPr>
        <p:spPr>
          <a:xfrm>
            <a:off x="5948000" y="4584400"/>
            <a:ext cx="25968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85" name="Google Shape;2885;p213"/>
          <p:cNvCxnSpPr>
            <a:stCxn id="2854" idx="2"/>
            <a:endCxn id="2884" idx="4"/>
          </p:cNvCxnSpPr>
          <p:nvPr/>
        </p:nvCxnSpPr>
        <p:spPr>
          <a:xfrm flipH="1" rot="10800000">
            <a:off x="4999952" y="5342011"/>
            <a:ext cx="2246400" cy="3542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6" name="Google Shape;2886;p213"/>
          <p:cNvSpPr/>
          <p:nvPr/>
        </p:nvSpPr>
        <p:spPr>
          <a:xfrm>
            <a:off x="570267" y="10114400"/>
            <a:ext cx="26889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7" name="Google Shape;2887;p213"/>
          <p:cNvSpPr/>
          <p:nvPr/>
        </p:nvSpPr>
        <p:spPr>
          <a:xfrm>
            <a:off x="4364375" y="10114400"/>
            <a:ext cx="26889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2" name="Google Shape;2892;p214"/>
          <p:cNvGrpSpPr/>
          <p:nvPr/>
        </p:nvGrpSpPr>
        <p:grpSpPr>
          <a:xfrm>
            <a:off x="16063601" y="3212807"/>
            <a:ext cx="6641683" cy="5902474"/>
            <a:chOff x="6023775" y="1204788"/>
            <a:chExt cx="2490600" cy="2213400"/>
          </a:xfrm>
        </p:grpSpPr>
        <p:sp>
          <p:nvSpPr>
            <p:cNvPr id="2893" name="Google Shape;2893;p214"/>
            <p:cNvSpPr/>
            <p:nvPr/>
          </p:nvSpPr>
          <p:spPr>
            <a:xfrm>
              <a:off x="6023775" y="1204788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214"/>
            <p:cNvSpPr/>
            <p:nvPr/>
          </p:nvSpPr>
          <p:spPr>
            <a:xfrm>
              <a:off x="7355675" y="1356388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895" name="Google Shape;2895;p214"/>
            <p:cNvSpPr/>
            <p:nvPr/>
          </p:nvSpPr>
          <p:spPr>
            <a:xfrm>
              <a:off x="6208675" y="1356388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896" name="Google Shape;2896;p214"/>
            <p:cNvSpPr/>
            <p:nvPr/>
          </p:nvSpPr>
          <p:spPr>
            <a:xfrm>
              <a:off x="6208575" y="1984688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2897" name="Google Shape;2897;p214"/>
            <p:cNvSpPr/>
            <p:nvPr/>
          </p:nvSpPr>
          <p:spPr>
            <a:xfrm>
              <a:off x="6208575" y="2952713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grpSp>
        <p:nvGrpSpPr>
          <p:cNvPr id="2898" name="Google Shape;2898;p214"/>
          <p:cNvGrpSpPr/>
          <p:nvPr/>
        </p:nvGrpSpPr>
        <p:grpSpPr>
          <a:xfrm>
            <a:off x="8904446" y="10028386"/>
            <a:ext cx="5716471" cy="3302774"/>
            <a:chOff x="3371550" y="3760598"/>
            <a:chExt cx="2143650" cy="1238525"/>
          </a:xfrm>
        </p:grpSpPr>
        <p:sp>
          <p:nvSpPr>
            <p:cNvPr id="2899" name="Google Shape;2899;p214"/>
            <p:cNvSpPr/>
            <p:nvPr/>
          </p:nvSpPr>
          <p:spPr>
            <a:xfrm>
              <a:off x="3371550" y="3760598"/>
              <a:ext cx="2038800" cy="1134600"/>
            </a:xfrm>
            <a:prstGeom prst="rect">
              <a:avLst/>
            </a:prstGeom>
            <a:solidFill>
              <a:srgbClr val="FFE599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Global Control Store</a:t>
              </a:r>
              <a:endParaRPr sz="3700"/>
            </a:p>
          </p:txBody>
        </p:sp>
        <p:sp>
          <p:nvSpPr>
            <p:cNvPr id="2900" name="Google Shape;2900;p214"/>
            <p:cNvSpPr/>
            <p:nvPr/>
          </p:nvSpPr>
          <p:spPr>
            <a:xfrm>
              <a:off x="3476400" y="3864523"/>
              <a:ext cx="2038800" cy="1134600"/>
            </a:xfrm>
            <a:prstGeom prst="rect">
              <a:avLst/>
            </a:prstGeom>
            <a:solidFill>
              <a:srgbClr val="FFE599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Global Control Store</a:t>
              </a:r>
              <a:endParaRPr sz="3700"/>
            </a:p>
          </p:txBody>
        </p:sp>
      </p:grpSp>
      <p:grpSp>
        <p:nvGrpSpPr>
          <p:cNvPr id="2901" name="Google Shape;2901;p214"/>
          <p:cNvGrpSpPr/>
          <p:nvPr/>
        </p:nvGrpSpPr>
        <p:grpSpPr>
          <a:xfrm>
            <a:off x="1679111" y="3212807"/>
            <a:ext cx="6641683" cy="5902474"/>
            <a:chOff x="3326700" y="1201950"/>
            <a:chExt cx="2490600" cy="2213400"/>
          </a:xfrm>
        </p:grpSpPr>
        <p:sp>
          <p:nvSpPr>
            <p:cNvPr id="2902" name="Google Shape;2902;p214"/>
            <p:cNvSpPr/>
            <p:nvPr/>
          </p:nvSpPr>
          <p:spPr>
            <a:xfrm>
              <a:off x="3326700" y="1201950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214"/>
            <p:cNvSpPr/>
            <p:nvPr/>
          </p:nvSpPr>
          <p:spPr>
            <a:xfrm>
              <a:off x="4658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904" name="Google Shape;2904;p214"/>
            <p:cNvSpPr/>
            <p:nvPr/>
          </p:nvSpPr>
          <p:spPr>
            <a:xfrm>
              <a:off x="3511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905" name="Google Shape;2905;p214"/>
            <p:cNvSpPr/>
            <p:nvPr/>
          </p:nvSpPr>
          <p:spPr>
            <a:xfrm>
              <a:off x="3511500" y="1981850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2906" name="Google Shape;2906;p214"/>
            <p:cNvSpPr/>
            <p:nvPr/>
          </p:nvSpPr>
          <p:spPr>
            <a:xfrm>
              <a:off x="3511500" y="2949875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sp>
        <p:nvSpPr>
          <p:cNvPr id="2907" name="Google Shape;2907;p214"/>
          <p:cNvSpPr/>
          <p:nvPr/>
        </p:nvSpPr>
        <p:spPr>
          <a:xfrm>
            <a:off x="9473600" y="10575534"/>
            <a:ext cx="5436900" cy="3025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Global Control Store</a:t>
            </a:r>
            <a:endParaRPr sz="3700"/>
          </a:p>
        </p:txBody>
      </p:sp>
      <p:cxnSp>
        <p:nvCxnSpPr>
          <p:cNvPr id="2908" name="Google Shape;2908;p214"/>
          <p:cNvCxnSpPr>
            <a:stCxn id="2897" idx="2"/>
            <a:endCxn id="2907" idx="3"/>
          </p:cNvCxnSpPr>
          <p:nvPr/>
        </p:nvCxnSpPr>
        <p:spPr>
          <a:xfrm flipH="1">
            <a:off x="14910542" y="8884411"/>
            <a:ext cx="4473900" cy="320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cxnSp>
        <p:nvCxnSpPr>
          <p:cNvPr id="2909" name="Google Shape;2909;p214"/>
          <p:cNvCxnSpPr>
            <a:stCxn id="2910" idx="2"/>
            <a:endCxn id="2907" idx="1"/>
          </p:cNvCxnSpPr>
          <p:nvPr/>
        </p:nvCxnSpPr>
        <p:spPr>
          <a:xfrm>
            <a:off x="5019200" y="8867484"/>
            <a:ext cx="4454400" cy="322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2911" name="Google Shape;2911;p214"/>
          <p:cNvSpPr/>
          <p:nvPr/>
        </p:nvSpPr>
        <p:spPr>
          <a:xfrm>
            <a:off x="9473333" y="10575400"/>
            <a:ext cx="5436900" cy="3025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cxnSp>
        <p:nvCxnSpPr>
          <p:cNvPr id="2912" name="Google Shape;2912;p214"/>
          <p:cNvCxnSpPr>
            <a:stCxn id="2913" idx="2"/>
            <a:endCxn id="2907" idx="0"/>
          </p:cNvCxnSpPr>
          <p:nvPr/>
        </p:nvCxnSpPr>
        <p:spPr>
          <a:xfrm>
            <a:off x="12192152" y="8876844"/>
            <a:ext cx="0" cy="169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2914" name="Google Shape;2914;p214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lang="en-US">
                <a:solidFill>
                  <a:srgbClr val="404040"/>
                </a:solidFill>
              </a:rPr>
              <a:t>The </a:t>
            </a:r>
            <a:r>
              <a:rPr b="0" lang="en-US" sz="7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Ray </a:t>
            </a:r>
            <a:r>
              <a:rPr b="0" lang="en-US">
                <a:solidFill>
                  <a:srgbClr val="404040"/>
                </a:solidFill>
              </a:rPr>
              <a:t>Architecture</a:t>
            </a:r>
            <a:endParaRPr b="1" i="0" sz="64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915" name="Google Shape;2915;p214"/>
          <p:cNvGrpSpPr/>
          <p:nvPr/>
        </p:nvGrpSpPr>
        <p:grpSpPr>
          <a:xfrm>
            <a:off x="8871311" y="3205240"/>
            <a:ext cx="6641683" cy="5902474"/>
            <a:chOff x="3326700" y="1201950"/>
            <a:chExt cx="2490600" cy="2213400"/>
          </a:xfrm>
        </p:grpSpPr>
        <p:sp>
          <p:nvSpPr>
            <p:cNvPr id="2916" name="Google Shape;2916;p214"/>
            <p:cNvSpPr/>
            <p:nvPr/>
          </p:nvSpPr>
          <p:spPr>
            <a:xfrm>
              <a:off x="3326700" y="1201950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214"/>
            <p:cNvSpPr/>
            <p:nvPr/>
          </p:nvSpPr>
          <p:spPr>
            <a:xfrm>
              <a:off x="4658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918" name="Google Shape;2918;p214"/>
            <p:cNvSpPr/>
            <p:nvPr/>
          </p:nvSpPr>
          <p:spPr>
            <a:xfrm>
              <a:off x="3511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919" name="Google Shape;2919;p214"/>
            <p:cNvSpPr/>
            <p:nvPr/>
          </p:nvSpPr>
          <p:spPr>
            <a:xfrm>
              <a:off x="3511500" y="1981850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2913" name="Google Shape;2913;p214"/>
            <p:cNvSpPr/>
            <p:nvPr/>
          </p:nvSpPr>
          <p:spPr>
            <a:xfrm>
              <a:off x="3511500" y="2949875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sp>
        <p:nvSpPr>
          <p:cNvPr id="2920" name="Google Shape;2920;p214"/>
          <p:cNvSpPr/>
          <p:nvPr/>
        </p:nvSpPr>
        <p:spPr>
          <a:xfrm>
            <a:off x="1276008" y="11040250"/>
            <a:ext cx="1276800" cy="5688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id1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1" name="Google Shape;2921;p214"/>
          <p:cNvSpPr/>
          <p:nvPr/>
        </p:nvSpPr>
        <p:spPr>
          <a:xfrm>
            <a:off x="5040813" y="11084954"/>
            <a:ext cx="1099200" cy="4671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id2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2" name="Google Shape;2922;p214"/>
          <p:cNvSpPr/>
          <p:nvPr/>
        </p:nvSpPr>
        <p:spPr>
          <a:xfrm>
            <a:off x="3202634" y="12907433"/>
            <a:ext cx="1276800" cy="5688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id3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3" name="Google Shape;2923;p214"/>
          <p:cNvSpPr/>
          <p:nvPr/>
        </p:nvSpPr>
        <p:spPr>
          <a:xfrm>
            <a:off x="2670496" y="12046957"/>
            <a:ext cx="23433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24" name="Google Shape;2924;p214"/>
          <p:cNvCxnSpPr>
            <a:stCxn id="2925" idx="4"/>
            <a:endCxn id="2920" idx="0"/>
          </p:cNvCxnSpPr>
          <p:nvPr/>
        </p:nvCxnSpPr>
        <p:spPr>
          <a:xfrm flipH="1">
            <a:off x="1914408" y="10598350"/>
            <a:ext cx="300" cy="441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26" name="Google Shape;2926;p214"/>
          <p:cNvCxnSpPr>
            <a:stCxn id="2920" idx="2"/>
            <a:endCxn id="2923" idx="1"/>
          </p:cNvCxnSpPr>
          <p:nvPr/>
        </p:nvCxnSpPr>
        <p:spPr>
          <a:xfrm>
            <a:off x="1914408" y="11609050"/>
            <a:ext cx="1099200" cy="508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27" name="Google Shape;2927;p214"/>
          <p:cNvCxnSpPr>
            <a:stCxn id="2921" idx="2"/>
            <a:endCxn id="2923" idx="7"/>
          </p:cNvCxnSpPr>
          <p:nvPr/>
        </p:nvCxnSpPr>
        <p:spPr>
          <a:xfrm flipH="1">
            <a:off x="4670613" y="11552054"/>
            <a:ext cx="919800" cy="56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28" name="Google Shape;2928;p214"/>
          <p:cNvCxnSpPr>
            <a:stCxn id="2929" idx="4"/>
            <a:endCxn id="2921" idx="0"/>
          </p:cNvCxnSpPr>
          <p:nvPr/>
        </p:nvCxnSpPr>
        <p:spPr>
          <a:xfrm flipH="1">
            <a:off x="5590413" y="10598354"/>
            <a:ext cx="182400" cy="486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30" name="Google Shape;2930;p214"/>
          <p:cNvCxnSpPr>
            <a:stCxn id="2923" idx="4"/>
            <a:endCxn id="2922" idx="0"/>
          </p:cNvCxnSpPr>
          <p:nvPr/>
        </p:nvCxnSpPr>
        <p:spPr>
          <a:xfrm flipH="1">
            <a:off x="3840946" y="12530857"/>
            <a:ext cx="1200" cy="37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931" name="Google Shape;2931;p214"/>
          <p:cNvGrpSpPr/>
          <p:nvPr/>
        </p:nvGrpSpPr>
        <p:grpSpPr>
          <a:xfrm>
            <a:off x="7429693" y="8217369"/>
            <a:ext cx="9497652" cy="548007"/>
            <a:chOff x="2786100" y="3081475"/>
            <a:chExt cx="3561575" cy="205500"/>
          </a:xfrm>
        </p:grpSpPr>
        <p:sp>
          <p:nvSpPr>
            <p:cNvPr id="2932" name="Google Shape;2932;p214"/>
            <p:cNvSpPr/>
            <p:nvPr/>
          </p:nvSpPr>
          <p:spPr>
            <a:xfrm>
              <a:off x="2786100" y="3081475"/>
              <a:ext cx="861600" cy="2055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214"/>
            <p:cNvSpPr/>
            <p:nvPr/>
          </p:nvSpPr>
          <p:spPr>
            <a:xfrm>
              <a:off x="5486075" y="3081475"/>
              <a:ext cx="861600" cy="2055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4" name="Google Shape;2934;p214"/>
          <p:cNvSpPr/>
          <p:nvPr/>
        </p:nvSpPr>
        <p:spPr>
          <a:xfrm>
            <a:off x="9544404" y="6224400"/>
            <a:ext cx="1710300" cy="889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obj2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5" name="Google Shape;2935;p214"/>
          <p:cNvSpPr/>
          <p:nvPr/>
        </p:nvSpPr>
        <p:spPr>
          <a:xfrm>
            <a:off x="2229204" y="6224400"/>
            <a:ext cx="1710300" cy="889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obj1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6" name="Google Shape;2936;p214"/>
          <p:cNvSpPr/>
          <p:nvPr/>
        </p:nvSpPr>
        <p:spPr>
          <a:xfrm>
            <a:off x="5948000" y="4584400"/>
            <a:ext cx="25968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37" name="Google Shape;2937;p214"/>
          <p:cNvCxnSpPr>
            <a:stCxn id="2906" idx="2"/>
            <a:endCxn id="2936" idx="4"/>
          </p:cNvCxnSpPr>
          <p:nvPr/>
        </p:nvCxnSpPr>
        <p:spPr>
          <a:xfrm flipH="1" rot="10800000">
            <a:off x="4999952" y="5342011"/>
            <a:ext cx="2246400" cy="3542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8" name="Google Shape;2938;p214"/>
          <p:cNvCxnSpPr>
            <a:stCxn id="2935" idx="0"/>
            <a:endCxn id="2936" idx="3"/>
          </p:cNvCxnSpPr>
          <p:nvPr/>
        </p:nvCxnSpPr>
        <p:spPr>
          <a:xfrm flipH="1" rot="10800000">
            <a:off x="3084354" y="5231100"/>
            <a:ext cx="3243900" cy="993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9" name="Google Shape;2939;p214"/>
          <p:cNvSpPr/>
          <p:nvPr/>
        </p:nvSpPr>
        <p:spPr>
          <a:xfrm>
            <a:off x="570267" y="10114400"/>
            <a:ext cx="26889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0" name="Google Shape;2940;p214"/>
          <p:cNvSpPr/>
          <p:nvPr/>
        </p:nvSpPr>
        <p:spPr>
          <a:xfrm>
            <a:off x="4364375" y="10114400"/>
            <a:ext cx="26889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4" name="Shape 2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5" name="Google Shape;2945;p215"/>
          <p:cNvGrpSpPr/>
          <p:nvPr/>
        </p:nvGrpSpPr>
        <p:grpSpPr>
          <a:xfrm>
            <a:off x="16063601" y="3212807"/>
            <a:ext cx="6641683" cy="5902474"/>
            <a:chOff x="6023775" y="1204788"/>
            <a:chExt cx="2490600" cy="2213400"/>
          </a:xfrm>
        </p:grpSpPr>
        <p:sp>
          <p:nvSpPr>
            <p:cNvPr id="2946" name="Google Shape;2946;p215"/>
            <p:cNvSpPr/>
            <p:nvPr/>
          </p:nvSpPr>
          <p:spPr>
            <a:xfrm>
              <a:off x="6023775" y="1204788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215"/>
            <p:cNvSpPr/>
            <p:nvPr/>
          </p:nvSpPr>
          <p:spPr>
            <a:xfrm>
              <a:off x="7355675" y="1356388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948" name="Google Shape;2948;p215"/>
            <p:cNvSpPr/>
            <p:nvPr/>
          </p:nvSpPr>
          <p:spPr>
            <a:xfrm>
              <a:off x="6208675" y="1356388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949" name="Google Shape;2949;p215"/>
            <p:cNvSpPr/>
            <p:nvPr/>
          </p:nvSpPr>
          <p:spPr>
            <a:xfrm>
              <a:off x="6208575" y="1984688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2950" name="Google Shape;2950;p215"/>
            <p:cNvSpPr/>
            <p:nvPr/>
          </p:nvSpPr>
          <p:spPr>
            <a:xfrm>
              <a:off x="6208575" y="2952713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grpSp>
        <p:nvGrpSpPr>
          <p:cNvPr id="2951" name="Google Shape;2951;p215"/>
          <p:cNvGrpSpPr/>
          <p:nvPr/>
        </p:nvGrpSpPr>
        <p:grpSpPr>
          <a:xfrm>
            <a:off x="8904446" y="10028386"/>
            <a:ext cx="5716471" cy="3302774"/>
            <a:chOff x="3371550" y="3760598"/>
            <a:chExt cx="2143650" cy="1238525"/>
          </a:xfrm>
        </p:grpSpPr>
        <p:sp>
          <p:nvSpPr>
            <p:cNvPr id="2952" name="Google Shape;2952;p215"/>
            <p:cNvSpPr/>
            <p:nvPr/>
          </p:nvSpPr>
          <p:spPr>
            <a:xfrm>
              <a:off x="3371550" y="3760598"/>
              <a:ext cx="2038800" cy="1134600"/>
            </a:xfrm>
            <a:prstGeom prst="rect">
              <a:avLst/>
            </a:prstGeom>
            <a:solidFill>
              <a:srgbClr val="FFE599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Global Control Store</a:t>
              </a:r>
              <a:endParaRPr sz="3700"/>
            </a:p>
          </p:txBody>
        </p:sp>
        <p:sp>
          <p:nvSpPr>
            <p:cNvPr id="2953" name="Google Shape;2953;p215"/>
            <p:cNvSpPr/>
            <p:nvPr/>
          </p:nvSpPr>
          <p:spPr>
            <a:xfrm>
              <a:off x="3476400" y="3864523"/>
              <a:ext cx="2038800" cy="1134600"/>
            </a:xfrm>
            <a:prstGeom prst="rect">
              <a:avLst/>
            </a:prstGeom>
            <a:solidFill>
              <a:srgbClr val="FFE599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Global Control Store</a:t>
              </a:r>
              <a:endParaRPr sz="3700"/>
            </a:p>
          </p:txBody>
        </p:sp>
      </p:grpSp>
      <p:grpSp>
        <p:nvGrpSpPr>
          <p:cNvPr id="2954" name="Google Shape;2954;p215"/>
          <p:cNvGrpSpPr/>
          <p:nvPr/>
        </p:nvGrpSpPr>
        <p:grpSpPr>
          <a:xfrm>
            <a:off x="1679111" y="3212807"/>
            <a:ext cx="6641683" cy="5902474"/>
            <a:chOff x="3326700" y="1201950"/>
            <a:chExt cx="2490600" cy="2213400"/>
          </a:xfrm>
        </p:grpSpPr>
        <p:sp>
          <p:nvSpPr>
            <p:cNvPr id="2955" name="Google Shape;2955;p215"/>
            <p:cNvSpPr/>
            <p:nvPr/>
          </p:nvSpPr>
          <p:spPr>
            <a:xfrm>
              <a:off x="3326700" y="1201950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215"/>
            <p:cNvSpPr/>
            <p:nvPr/>
          </p:nvSpPr>
          <p:spPr>
            <a:xfrm>
              <a:off x="4658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957" name="Google Shape;2957;p215"/>
            <p:cNvSpPr/>
            <p:nvPr/>
          </p:nvSpPr>
          <p:spPr>
            <a:xfrm>
              <a:off x="3511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958" name="Google Shape;2958;p215"/>
            <p:cNvSpPr/>
            <p:nvPr/>
          </p:nvSpPr>
          <p:spPr>
            <a:xfrm>
              <a:off x="3511500" y="1981850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2959" name="Google Shape;2959;p215"/>
            <p:cNvSpPr/>
            <p:nvPr/>
          </p:nvSpPr>
          <p:spPr>
            <a:xfrm>
              <a:off x="3511500" y="2949875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sp>
        <p:nvSpPr>
          <p:cNvPr id="2960" name="Google Shape;2960;p215"/>
          <p:cNvSpPr/>
          <p:nvPr/>
        </p:nvSpPr>
        <p:spPr>
          <a:xfrm>
            <a:off x="9473600" y="10575534"/>
            <a:ext cx="5436900" cy="3025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Global Control Store</a:t>
            </a:r>
            <a:endParaRPr sz="3700"/>
          </a:p>
        </p:txBody>
      </p:sp>
      <p:cxnSp>
        <p:nvCxnSpPr>
          <p:cNvPr id="2961" name="Google Shape;2961;p215"/>
          <p:cNvCxnSpPr>
            <a:stCxn id="2950" idx="2"/>
            <a:endCxn id="2960" idx="3"/>
          </p:cNvCxnSpPr>
          <p:nvPr/>
        </p:nvCxnSpPr>
        <p:spPr>
          <a:xfrm flipH="1">
            <a:off x="14910542" y="8884411"/>
            <a:ext cx="4473900" cy="320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cxnSp>
        <p:nvCxnSpPr>
          <p:cNvPr id="2962" name="Google Shape;2962;p215"/>
          <p:cNvCxnSpPr>
            <a:stCxn id="2963" idx="2"/>
            <a:endCxn id="2960" idx="1"/>
          </p:cNvCxnSpPr>
          <p:nvPr/>
        </p:nvCxnSpPr>
        <p:spPr>
          <a:xfrm>
            <a:off x="5019200" y="8867484"/>
            <a:ext cx="4454400" cy="322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2964" name="Google Shape;2964;p215"/>
          <p:cNvSpPr/>
          <p:nvPr/>
        </p:nvSpPr>
        <p:spPr>
          <a:xfrm>
            <a:off x="9473333" y="10575400"/>
            <a:ext cx="5436900" cy="3025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cxnSp>
        <p:nvCxnSpPr>
          <p:cNvPr id="2965" name="Google Shape;2965;p215"/>
          <p:cNvCxnSpPr>
            <a:stCxn id="2966" idx="2"/>
            <a:endCxn id="2960" idx="0"/>
          </p:cNvCxnSpPr>
          <p:nvPr/>
        </p:nvCxnSpPr>
        <p:spPr>
          <a:xfrm>
            <a:off x="12192152" y="8876844"/>
            <a:ext cx="0" cy="169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2967" name="Google Shape;2967;p215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lang="en-US">
                <a:solidFill>
                  <a:srgbClr val="404040"/>
                </a:solidFill>
              </a:rPr>
              <a:t>The </a:t>
            </a:r>
            <a:r>
              <a:rPr b="0" lang="en-US" sz="7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Ray </a:t>
            </a:r>
            <a:r>
              <a:rPr b="0" lang="en-US">
                <a:solidFill>
                  <a:srgbClr val="404040"/>
                </a:solidFill>
              </a:rPr>
              <a:t>Architecture</a:t>
            </a:r>
            <a:endParaRPr b="1" i="0" sz="64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968" name="Google Shape;2968;p215"/>
          <p:cNvGrpSpPr/>
          <p:nvPr/>
        </p:nvGrpSpPr>
        <p:grpSpPr>
          <a:xfrm>
            <a:off x="8871311" y="3205240"/>
            <a:ext cx="6641683" cy="5902474"/>
            <a:chOff x="3326700" y="1201950"/>
            <a:chExt cx="2490600" cy="2213400"/>
          </a:xfrm>
        </p:grpSpPr>
        <p:sp>
          <p:nvSpPr>
            <p:cNvPr id="2969" name="Google Shape;2969;p215"/>
            <p:cNvSpPr/>
            <p:nvPr/>
          </p:nvSpPr>
          <p:spPr>
            <a:xfrm>
              <a:off x="3326700" y="1201950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215"/>
            <p:cNvSpPr/>
            <p:nvPr/>
          </p:nvSpPr>
          <p:spPr>
            <a:xfrm>
              <a:off x="4658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971" name="Google Shape;2971;p215"/>
            <p:cNvSpPr/>
            <p:nvPr/>
          </p:nvSpPr>
          <p:spPr>
            <a:xfrm>
              <a:off x="3511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2972" name="Google Shape;2972;p215"/>
            <p:cNvSpPr/>
            <p:nvPr/>
          </p:nvSpPr>
          <p:spPr>
            <a:xfrm>
              <a:off x="3511500" y="1981850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2966" name="Google Shape;2966;p215"/>
            <p:cNvSpPr/>
            <p:nvPr/>
          </p:nvSpPr>
          <p:spPr>
            <a:xfrm>
              <a:off x="3511500" y="2949875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sp>
        <p:nvSpPr>
          <p:cNvPr id="2973" name="Google Shape;2973;p215"/>
          <p:cNvSpPr/>
          <p:nvPr/>
        </p:nvSpPr>
        <p:spPr>
          <a:xfrm>
            <a:off x="1276008" y="11040250"/>
            <a:ext cx="1276800" cy="5688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id1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4" name="Google Shape;2974;p215"/>
          <p:cNvSpPr/>
          <p:nvPr/>
        </p:nvSpPr>
        <p:spPr>
          <a:xfrm>
            <a:off x="5040813" y="11084954"/>
            <a:ext cx="1099200" cy="4671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id2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5" name="Google Shape;2975;p215"/>
          <p:cNvSpPr/>
          <p:nvPr/>
        </p:nvSpPr>
        <p:spPr>
          <a:xfrm>
            <a:off x="3202634" y="12907433"/>
            <a:ext cx="1276800" cy="5688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id3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6" name="Google Shape;2976;p215"/>
          <p:cNvSpPr/>
          <p:nvPr/>
        </p:nvSpPr>
        <p:spPr>
          <a:xfrm>
            <a:off x="2670496" y="12046957"/>
            <a:ext cx="23433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77" name="Google Shape;2977;p215"/>
          <p:cNvCxnSpPr>
            <a:stCxn id="2978" idx="4"/>
            <a:endCxn id="2973" idx="0"/>
          </p:cNvCxnSpPr>
          <p:nvPr/>
        </p:nvCxnSpPr>
        <p:spPr>
          <a:xfrm flipH="1">
            <a:off x="1914408" y="10598350"/>
            <a:ext cx="300" cy="441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79" name="Google Shape;2979;p215"/>
          <p:cNvCxnSpPr>
            <a:stCxn id="2973" idx="2"/>
            <a:endCxn id="2976" idx="1"/>
          </p:cNvCxnSpPr>
          <p:nvPr/>
        </p:nvCxnSpPr>
        <p:spPr>
          <a:xfrm>
            <a:off x="1914408" y="11609050"/>
            <a:ext cx="1099200" cy="508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80" name="Google Shape;2980;p215"/>
          <p:cNvCxnSpPr>
            <a:stCxn id="2974" idx="2"/>
            <a:endCxn id="2976" idx="7"/>
          </p:cNvCxnSpPr>
          <p:nvPr/>
        </p:nvCxnSpPr>
        <p:spPr>
          <a:xfrm flipH="1">
            <a:off x="4670613" y="11552054"/>
            <a:ext cx="919800" cy="56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81" name="Google Shape;2981;p215"/>
          <p:cNvCxnSpPr>
            <a:stCxn id="2982" idx="4"/>
            <a:endCxn id="2974" idx="0"/>
          </p:cNvCxnSpPr>
          <p:nvPr/>
        </p:nvCxnSpPr>
        <p:spPr>
          <a:xfrm flipH="1">
            <a:off x="5590413" y="10598354"/>
            <a:ext cx="182400" cy="486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83" name="Google Shape;2983;p215"/>
          <p:cNvCxnSpPr>
            <a:stCxn id="2976" idx="4"/>
            <a:endCxn id="2975" idx="0"/>
          </p:cNvCxnSpPr>
          <p:nvPr/>
        </p:nvCxnSpPr>
        <p:spPr>
          <a:xfrm flipH="1">
            <a:off x="3840946" y="12530857"/>
            <a:ext cx="1200" cy="37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984" name="Google Shape;2984;p215"/>
          <p:cNvGrpSpPr/>
          <p:nvPr/>
        </p:nvGrpSpPr>
        <p:grpSpPr>
          <a:xfrm>
            <a:off x="7429693" y="8217369"/>
            <a:ext cx="9497652" cy="548007"/>
            <a:chOff x="2786100" y="3081475"/>
            <a:chExt cx="3561575" cy="205500"/>
          </a:xfrm>
        </p:grpSpPr>
        <p:sp>
          <p:nvSpPr>
            <p:cNvPr id="2985" name="Google Shape;2985;p215"/>
            <p:cNvSpPr/>
            <p:nvPr/>
          </p:nvSpPr>
          <p:spPr>
            <a:xfrm>
              <a:off x="2786100" y="3081475"/>
              <a:ext cx="861600" cy="2055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215"/>
            <p:cNvSpPr/>
            <p:nvPr/>
          </p:nvSpPr>
          <p:spPr>
            <a:xfrm>
              <a:off x="5486075" y="3081475"/>
              <a:ext cx="861600" cy="2055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7" name="Google Shape;2987;p215"/>
          <p:cNvSpPr/>
          <p:nvPr/>
        </p:nvSpPr>
        <p:spPr>
          <a:xfrm>
            <a:off x="9544404" y="6224400"/>
            <a:ext cx="1710300" cy="889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obj2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8" name="Google Shape;2988;p215"/>
          <p:cNvSpPr/>
          <p:nvPr/>
        </p:nvSpPr>
        <p:spPr>
          <a:xfrm>
            <a:off x="2229204" y="6224400"/>
            <a:ext cx="1710300" cy="889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obj1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9" name="Google Shape;2989;p215"/>
          <p:cNvSpPr/>
          <p:nvPr/>
        </p:nvSpPr>
        <p:spPr>
          <a:xfrm>
            <a:off x="5948000" y="4584400"/>
            <a:ext cx="25968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90" name="Google Shape;2990;p215"/>
          <p:cNvCxnSpPr>
            <a:stCxn id="2988" idx="0"/>
            <a:endCxn id="2989" idx="3"/>
          </p:cNvCxnSpPr>
          <p:nvPr/>
        </p:nvCxnSpPr>
        <p:spPr>
          <a:xfrm flipH="1" rot="10800000">
            <a:off x="3084354" y="5231100"/>
            <a:ext cx="3243900" cy="993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1" name="Google Shape;2991;p215"/>
          <p:cNvCxnSpPr>
            <a:stCxn id="2987" idx="1"/>
            <a:endCxn id="2992" idx="3"/>
          </p:cNvCxnSpPr>
          <p:nvPr/>
        </p:nvCxnSpPr>
        <p:spPr>
          <a:xfrm rot="10800000">
            <a:off x="7597104" y="6669150"/>
            <a:ext cx="1947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2" name="Google Shape;2992;p215"/>
          <p:cNvSpPr/>
          <p:nvPr/>
        </p:nvSpPr>
        <p:spPr>
          <a:xfrm>
            <a:off x="5886804" y="6224400"/>
            <a:ext cx="1710300" cy="889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obj2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3" name="Google Shape;2993;p215"/>
          <p:cNvSpPr/>
          <p:nvPr/>
        </p:nvSpPr>
        <p:spPr>
          <a:xfrm>
            <a:off x="570267" y="10114400"/>
            <a:ext cx="26889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4" name="Google Shape;2994;p215"/>
          <p:cNvSpPr/>
          <p:nvPr/>
        </p:nvSpPr>
        <p:spPr>
          <a:xfrm>
            <a:off x="4364375" y="10114400"/>
            <a:ext cx="26889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9" name="Google Shape;2999;p216"/>
          <p:cNvGrpSpPr/>
          <p:nvPr/>
        </p:nvGrpSpPr>
        <p:grpSpPr>
          <a:xfrm>
            <a:off x="16063601" y="3212807"/>
            <a:ext cx="6641683" cy="5902474"/>
            <a:chOff x="6023775" y="1204788"/>
            <a:chExt cx="2490600" cy="2213400"/>
          </a:xfrm>
        </p:grpSpPr>
        <p:sp>
          <p:nvSpPr>
            <p:cNvPr id="3000" name="Google Shape;3000;p216"/>
            <p:cNvSpPr/>
            <p:nvPr/>
          </p:nvSpPr>
          <p:spPr>
            <a:xfrm>
              <a:off x="6023775" y="1204788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216"/>
            <p:cNvSpPr/>
            <p:nvPr/>
          </p:nvSpPr>
          <p:spPr>
            <a:xfrm>
              <a:off x="7355675" y="1356388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3002" name="Google Shape;3002;p216"/>
            <p:cNvSpPr/>
            <p:nvPr/>
          </p:nvSpPr>
          <p:spPr>
            <a:xfrm>
              <a:off x="6208675" y="1356388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3003" name="Google Shape;3003;p216"/>
            <p:cNvSpPr/>
            <p:nvPr/>
          </p:nvSpPr>
          <p:spPr>
            <a:xfrm>
              <a:off x="6208575" y="1984688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3004" name="Google Shape;3004;p216"/>
            <p:cNvSpPr/>
            <p:nvPr/>
          </p:nvSpPr>
          <p:spPr>
            <a:xfrm>
              <a:off x="6208575" y="2952713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grpSp>
        <p:nvGrpSpPr>
          <p:cNvPr id="3005" name="Google Shape;3005;p216"/>
          <p:cNvGrpSpPr/>
          <p:nvPr/>
        </p:nvGrpSpPr>
        <p:grpSpPr>
          <a:xfrm>
            <a:off x="8904446" y="10028386"/>
            <a:ext cx="5716471" cy="3302774"/>
            <a:chOff x="3371550" y="3760598"/>
            <a:chExt cx="2143650" cy="1238525"/>
          </a:xfrm>
        </p:grpSpPr>
        <p:sp>
          <p:nvSpPr>
            <p:cNvPr id="3006" name="Google Shape;3006;p216"/>
            <p:cNvSpPr/>
            <p:nvPr/>
          </p:nvSpPr>
          <p:spPr>
            <a:xfrm>
              <a:off x="3371550" y="3760598"/>
              <a:ext cx="2038800" cy="1134600"/>
            </a:xfrm>
            <a:prstGeom prst="rect">
              <a:avLst/>
            </a:prstGeom>
            <a:solidFill>
              <a:srgbClr val="FFE599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Global Control Store</a:t>
              </a:r>
              <a:endParaRPr sz="3700"/>
            </a:p>
          </p:txBody>
        </p:sp>
        <p:sp>
          <p:nvSpPr>
            <p:cNvPr id="3007" name="Google Shape;3007;p216"/>
            <p:cNvSpPr/>
            <p:nvPr/>
          </p:nvSpPr>
          <p:spPr>
            <a:xfrm>
              <a:off x="3476400" y="3864523"/>
              <a:ext cx="2038800" cy="1134600"/>
            </a:xfrm>
            <a:prstGeom prst="rect">
              <a:avLst/>
            </a:prstGeom>
            <a:solidFill>
              <a:srgbClr val="FFE599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Global Control Store</a:t>
              </a:r>
              <a:endParaRPr sz="3700"/>
            </a:p>
          </p:txBody>
        </p:sp>
      </p:grpSp>
      <p:grpSp>
        <p:nvGrpSpPr>
          <p:cNvPr id="3008" name="Google Shape;3008;p216"/>
          <p:cNvGrpSpPr/>
          <p:nvPr/>
        </p:nvGrpSpPr>
        <p:grpSpPr>
          <a:xfrm>
            <a:off x="1679111" y="3212807"/>
            <a:ext cx="6641683" cy="5902474"/>
            <a:chOff x="3326700" y="1201950"/>
            <a:chExt cx="2490600" cy="2213400"/>
          </a:xfrm>
        </p:grpSpPr>
        <p:sp>
          <p:nvSpPr>
            <p:cNvPr id="3009" name="Google Shape;3009;p216"/>
            <p:cNvSpPr/>
            <p:nvPr/>
          </p:nvSpPr>
          <p:spPr>
            <a:xfrm>
              <a:off x="3326700" y="1201950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216"/>
            <p:cNvSpPr/>
            <p:nvPr/>
          </p:nvSpPr>
          <p:spPr>
            <a:xfrm>
              <a:off x="4658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3011" name="Google Shape;3011;p216"/>
            <p:cNvSpPr/>
            <p:nvPr/>
          </p:nvSpPr>
          <p:spPr>
            <a:xfrm>
              <a:off x="3511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3012" name="Google Shape;3012;p216"/>
            <p:cNvSpPr/>
            <p:nvPr/>
          </p:nvSpPr>
          <p:spPr>
            <a:xfrm>
              <a:off x="3511500" y="1981850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3013" name="Google Shape;3013;p216"/>
            <p:cNvSpPr/>
            <p:nvPr/>
          </p:nvSpPr>
          <p:spPr>
            <a:xfrm>
              <a:off x="3511500" y="2949875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sp>
        <p:nvSpPr>
          <p:cNvPr id="3014" name="Google Shape;3014;p216"/>
          <p:cNvSpPr/>
          <p:nvPr/>
        </p:nvSpPr>
        <p:spPr>
          <a:xfrm>
            <a:off x="9473600" y="10575534"/>
            <a:ext cx="5436900" cy="3025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Global Control Store</a:t>
            </a:r>
            <a:endParaRPr sz="3700"/>
          </a:p>
        </p:txBody>
      </p:sp>
      <p:cxnSp>
        <p:nvCxnSpPr>
          <p:cNvPr id="3015" name="Google Shape;3015;p216"/>
          <p:cNvCxnSpPr>
            <a:stCxn id="3004" idx="2"/>
            <a:endCxn id="3014" idx="3"/>
          </p:cNvCxnSpPr>
          <p:nvPr/>
        </p:nvCxnSpPr>
        <p:spPr>
          <a:xfrm flipH="1">
            <a:off x="14910542" y="8884411"/>
            <a:ext cx="4473900" cy="320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cxnSp>
        <p:nvCxnSpPr>
          <p:cNvPr id="3016" name="Google Shape;3016;p216"/>
          <p:cNvCxnSpPr>
            <a:stCxn id="3017" idx="2"/>
            <a:endCxn id="3014" idx="1"/>
          </p:cNvCxnSpPr>
          <p:nvPr/>
        </p:nvCxnSpPr>
        <p:spPr>
          <a:xfrm>
            <a:off x="5019200" y="8867484"/>
            <a:ext cx="4454400" cy="322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3018" name="Google Shape;3018;p216"/>
          <p:cNvSpPr/>
          <p:nvPr/>
        </p:nvSpPr>
        <p:spPr>
          <a:xfrm>
            <a:off x="9473333" y="10575400"/>
            <a:ext cx="5436900" cy="3025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cxnSp>
        <p:nvCxnSpPr>
          <p:cNvPr id="3019" name="Google Shape;3019;p216"/>
          <p:cNvCxnSpPr>
            <a:stCxn id="3020" idx="2"/>
            <a:endCxn id="3014" idx="0"/>
          </p:cNvCxnSpPr>
          <p:nvPr/>
        </p:nvCxnSpPr>
        <p:spPr>
          <a:xfrm>
            <a:off x="12192152" y="8876844"/>
            <a:ext cx="0" cy="169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3021" name="Google Shape;3021;p216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lang="en-US">
                <a:solidFill>
                  <a:srgbClr val="404040"/>
                </a:solidFill>
              </a:rPr>
              <a:t>The </a:t>
            </a:r>
            <a:r>
              <a:rPr b="0" lang="en-US" sz="7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Ray </a:t>
            </a:r>
            <a:r>
              <a:rPr b="0" lang="en-US">
                <a:solidFill>
                  <a:srgbClr val="404040"/>
                </a:solidFill>
              </a:rPr>
              <a:t>Architecture</a:t>
            </a:r>
            <a:endParaRPr b="1" i="0" sz="64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22" name="Google Shape;3022;p216"/>
          <p:cNvGrpSpPr/>
          <p:nvPr/>
        </p:nvGrpSpPr>
        <p:grpSpPr>
          <a:xfrm>
            <a:off x="8871311" y="3205240"/>
            <a:ext cx="6641683" cy="5902474"/>
            <a:chOff x="3326700" y="1201950"/>
            <a:chExt cx="2490600" cy="2213400"/>
          </a:xfrm>
        </p:grpSpPr>
        <p:sp>
          <p:nvSpPr>
            <p:cNvPr id="3023" name="Google Shape;3023;p216"/>
            <p:cNvSpPr/>
            <p:nvPr/>
          </p:nvSpPr>
          <p:spPr>
            <a:xfrm>
              <a:off x="3326700" y="1201950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216"/>
            <p:cNvSpPr/>
            <p:nvPr/>
          </p:nvSpPr>
          <p:spPr>
            <a:xfrm>
              <a:off x="4658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3025" name="Google Shape;3025;p216"/>
            <p:cNvSpPr/>
            <p:nvPr/>
          </p:nvSpPr>
          <p:spPr>
            <a:xfrm>
              <a:off x="3511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3026" name="Google Shape;3026;p216"/>
            <p:cNvSpPr/>
            <p:nvPr/>
          </p:nvSpPr>
          <p:spPr>
            <a:xfrm>
              <a:off x="3511500" y="1981850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3020" name="Google Shape;3020;p216"/>
            <p:cNvSpPr/>
            <p:nvPr/>
          </p:nvSpPr>
          <p:spPr>
            <a:xfrm>
              <a:off x="3511500" y="2949875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sp>
        <p:nvSpPr>
          <p:cNvPr id="3027" name="Google Shape;3027;p216"/>
          <p:cNvSpPr/>
          <p:nvPr/>
        </p:nvSpPr>
        <p:spPr>
          <a:xfrm>
            <a:off x="1276008" y="11040250"/>
            <a:ext cx="1276800" cy="5688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id1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8" name="Google Shape;3028;p216"/>
          <p:cNvSpPr/>
          <p:nvPr/>
        </p:nvSpPr>
        <p:spPr>
          <a:xfrm>
            <a:off x="5040813" y="11084954"/>
            <a:ext cx="1099200" cy="4671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id2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9" name="Google Shape;3029;p216"/>
          <p:cNvSpPr/>
          <p:nvPr/>
        </p:nvSpPr>
        <p:spPr>
          <a:xfrm>
            <a:off x="3202634" y="12907433"/>
            <a:ext cx="1276800" cy="5688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id3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0" name="Google Shape;3030;p216"/>
          <p:cNvSpPr/>
          <p:nvPr/>
        </p:nvSpPr>
        <p:spPr>
          <a:xfrm>
            <a:off x="2670496" y="12046957"/>
            <a:ext cx="23433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31" name="Google Shape;3031;p216"/>
          <p:cNvCxnSpPr>
            <a:stCxn id="3032" idx="4"/>
            <a:endCxn id="3027" idx="0"/>
          </p:cNvCxnSpPr>
          <p:nvPr/>
        </p:nvCxnSpPr>
        <p:spPr>
          <a:xfrm flipH="1">
            <a:off x="1914408" y="10598350"/>
            <a:ext cx="300" cy="441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33" name="Google Shape;3033;p216"/>
          <p:cNvCxnSpPr>
            <a:stCxn id="3027" idx="2"/>
            <a:endCxn id="3030" idx="1"/>
          </p:cNvCxnSpPr>
          <p:nvPr/>
        </p:nvCxnSpPr>
        <p:spPr>
          <a:xfrm>
            <a:off x="1914408" y="11609050"/>
            <a:ext cx="1099200" cy="508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34" name="Google Shape;3034;p216"/>
          <p:cNvCxnSpPr>
            <a:stCxn id="3028" idx="2"/>
            <a:endCxn id="3030" idx="7"/>
          </p:cNvCxnSpPr>
          <p:nvPr/>
        </p:nvCxnSpPr>
        <p:spPr>
          <a:xfrm flipH="1">
            <a:off x="4670613" y="11552054"/>
            <a:ext cx="919800" cy="56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35" name="Google Shape;3035;p216"/>
          <p:cNvCxnSpPr>
            <a:stCxn id="3036" idx="4"/>
            <a:endCxn id="3028" idx="0"/>
          </p:cNvCxnSpPr>
          <p:nvPr/>
        </p:nvCxnSpPr>
        <p:spPr>
          <a:xfrm flipH="1">
            <a:off x="5590413" y="10598354"/>
            <a:ext cx="182400" cy="486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37" name="Google Shape;3037;p216"/>
          <p:cNvCxnSpPr>
            <a:stCxn id="3030" idx="4"/>
            <a:endCxn id="3029" idx="0"/>
          </p:cNvCxnSpPr>
          <p:nvPr/>
        </p:nvCxnSpPr>
        <p:spPr>
          <a:xfrm flipH="1">
            <a:off x="3840946" y="12530857"/>
            <a:ext cx="1200" cy="37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3038" name="Google Shape;3038;p216"/>
          <p:cNvGrpSpPr/>
          <p:nvPr/>
        </p:nvGrpSpPr>
        <p:grpSpPr>
          <a:xfrm>
            <a:off x="7429693" y="8217369"/>
            <a:ext cx="9497652" cy="548007"/>
            <a:chOff x="2786100" y="3081475"/>
            <a:chExt cx="3561575" cy="205500"/>
          </a:xfrm>
        </p:grpSpPr>
        <p:sp>
          <p:nvSpPr>
            <p:cNvPr id="3039" name="Google Shape;3039;p216"/>
            <p:cNvSpPr/>
            <p:nvPr/>
          </p:nvSpPr>
          <p:spPr>
            <a:xfrm>
              <a:off x="2786100" y="3081475"/>
              <a:ext cx="861600" cy="2055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216"/>
            <p:cNvSpPr/>
            <p:nvPr/>
          </p:nvSpPr>
          <p:spPr>
            <a:xfrm>
              <a:off x="5486075" y="3081475"/>
              <a:ext cx="861600" cy="2055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1" name="Google Shape;3041;p216"/>
          <p:cNvSpPr/>
          <p:nvPr/>
        </p:nvSpPr>
        <p:spPr>
          <a:xfrm>
            <a:off x="9544404" y="6224400"/>
            <a:ext cx="1710300" cy="889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obj2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2" name="Google Shape;3042;p216"/>
          <p:cNvSpPr/>
          <p:nvPr/>
        </p:nvSpPr>
        <p:spPr>
          <a:xfrm>
            <a:off x="2229204" y="6224400"/>
            <a:ext cx="1710300" cy="889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obj1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3" name="Google Shape;3043;p216"/>
          <p:cNvSpPr/>
          <p:nvPr/>
        </p:nvSpPr>
        <p:spPr>
          <a:xfrm>
            <a:off x="5948000" y="4584400"/>
            <a:ext cx="25968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44" name="Google Shape;3044;p216"/>
          <p:cNvCxnSpPr>
            <a:stCxn id="3042" idx="0"/>
            <a:endCxn id="3043" idx="3"/>
          </p:cNvCxnSpPr>
          <p:nvPr/>
        </p:nvCxnSpPr>
        <p:spPr>
          <a:xfrm flipH="1" rot="10800000">
            <a:off x="3084354" y="5231100"/>
            <a:ext cx="3243900" cy="993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5" name="Google Shape;3045;p216"/>
          <p:cNvCxnSpPr>
            <a:stCxn id="3041" idx="1"/>
            <a:endCxn id="3046" idx="3"/>
          </p:cNvCxnSpPr>
          <p:nvPr/>
        </p:nvCxnSpPr>
        <p:spPr>
          <a:xfrm rot="10800000">
            <a:off x="7597104" y="6669150"/>
            <a:ext cx="1947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6" name="Google Shape;3046;p216"/>
          <p:cNvSpPr/>
          <p:nvPr/>
        </p:nvSpPr>
        <p:spPr>
          <a:xfrm>
            <a:off x="5886804" y="6224400"/>
            <a:ext cx="1710300" cy="889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obj2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47" name="Google Shape;3047;p216"/>
          <p:cNvCxnSpPr>
            <a:stCxn id="3046" idx="0"/>
            <a:endCxn id="3043" idx="4"/>
          </p:cNvCxnSpPr>
          <p:nvPr/>
        </p:nvCxnSpPr>
        <p:spPr>
          <a:xfrm flipH="1" rot="10800000">
            <a:off x="6741954" y="5341800"/>
            <a:ext cx="504300" cy="882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8" name="Google Shape;3048;p216"/>
          <p:cNvSpPr/>
          <p:nvPr/>
        </p:nvSpPr>
        <p:spPr>
          <a:xfrm>
            <a:off x="570267" y="10114400"/>
            <a:ext cx="26889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9" name="Google Shape;3049;p216"/>
          <p:cNvSpPr/>
          <p:nvPr/>
        </p:nvSpPr>
        <p:spPr>
          <a:xfrm>
            <a:off x="4364375" y="10114400"/>
            <a:ext cx="26889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3" name="Shape 3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4" name="Google Shape;3054;p217"/>
          <p:cNvGrpSpPr/>
          <p:nvPr/>
        </p:nvGrpSpPr>
        <p:grpSpPr>
          <a:xfrm>
            <a:off x="16063601" y="3212807"/>
            <a:ext cx="6641683" cy="5902474"/>
            <a:chOff x="6023775" y="1204788"/>
            <a:chExt cx="2490600" cy="2213400"/>
          </a:xfrm>
        </p:grpSpPr>
        <p:sp>
          <p:nvSpPr>
            <p:cNvPr id="3055" name="Google Shape;3055;p217"/>
            <p:cNvSpPr/>
            <p:nvPr/>
          </p:nvSpPr>
          <p:spPr>
            <a:xfrm>
              <a:off x="6023775" y="1204788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217"/>
            <p:cNvSpPr/>
            <p:nvPr/>
          </p:nvSpPr>
          <p:spPr>
            <a:xfrm>
              <a:off x="7355675" y="1356388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3057" name="Google Shape;3057;p217"/>
            <p:cNvSpPr/>
            <p:nvPr/>
          </p:nvSpPr>
          <p:spPr>
            <a:xfrm>
              <a:off x="6208675" y="1356388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3058" name="Google Shape;3058;p217"/>
            <p:cNvSpPr/>
            <p:nvPr/>
          </p:nvSpPr>
          <p:spPr>
            <a:xfrm>
              <a:off x="6208575" y="1984688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3059" name="Google Shape;3059;p217"/>
            <p:cNvSpPr/>
            <p:nvPr/>
          </p:nvSpPr>
          <p:spPr>
            <a:xfrm>
              <a:off x="6208575" y="2952713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grpSp>
        <p:nvGrpSpPr>
          <p:cNvPr id="3060" name="Google Shape;3060;p217"/>
          <p:cNvGrpSpPr/>
          <p:nvPr/>
        </p:nvGrpSpPr>
        <p:grpSpPr>
          <a:xfrm>
            <a:off x="8904446" y="10028386"/>
            <a:ext cx="5716471" cy="3302774"/>
            <a:chOff x="3371550" y="3760598"/>
            <a:chExt cx="2143650" cy="1238525"/>
          </a:xfrm>
        </p:grpSpPr>
        <p:sp>
          <p:nvSpPr>
            <p:cNvPr id="3061" name="Google Shape;3061;p217"/>
            <p:cNvSpPr/>
            <p:nvPr/>
          </p:nvSpPr>
          <p:spPr>
            <a:xfrm>
              <a:off x="3371550" y="3760598"/>
              <a:ext cx="2038800" cy="1134600"/>
            </a:xfrm>
            <a:prstGeom prst="rect">
              <a:avLst/>
            </a:prstGeom>
            <a:solidFill>
              <a:srgbClr val="FFE599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Global Control Store</a:t>
              </a:r>
              <a:endParaRPr sz="3700"/>
            </a:p>
          </p:txBody>
        </p:sp>
        <p:sp>
          <p:nvSpPr>
            <p:cNvPr id="3062" name="Google Shape;3062;p217"/>
            <p:cNvSpPr/>
            <p:nvPr/>
          </p:nvSpPr>
          <p:spPr>
            <a:xfrm>
              <a:off x="3476400" y="3864523"/>
              <a:ext cx="2038800" cy="1134600"/>
            </a:xfrm>
            <a:prstGeom prst="rect">
              <a:avLst/>
            </a:prstGeom>
            <a:solidFill>
              <a:srgbClr val="FFE599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Global Control Store</a:t>
              </a:r>
              <a:endParaRPr sz="3700"/>
            </a:p>
          </p:txBody>
        </p:sp>
      </p:grpSp>
      <p:grpSp>
        <p:nvGrpSpPr>
          <p:cNvPr id="3063" name="Google Shape;3063;p217"/>
          <p:cNvGrpSpPr/>
          <p:nvPr/>
        </p:nvGrpSpPr>
        <p:grpSpPr>
          <a:xfrm>
            <a:off x="1679111" y="3212807"/>
            <a:ext cx="6641683" cy="5902474"/>
            <a:chOff x="3326700" y="1201950"/>
            <a:chExt cx="2490600" cy="2213400"/>
          </a:xfrm>
        </p:grpSpPr>
        <p:sp>
          <p:nvSpPr>
            <p:cNvPr id="3064" name="Google Shape;3064;p217"/>
            <p:cNvSpPr/>
            <p:nvPr/>
          </p:nvSpPr>
          <p:spPr>
            <a:xfrm>
              <a:off x="3326700" y="1201950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217"/>
            <p:cNvSpPr/>
            <p:nvPr/>
          </p:nvSpPr>
          <p:spPr>
            <a:xfrm>
              <a:off x="4658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3066" name="Google Shape;3066;p217"/>
            <p:cNvSpPr/>
            <p:nvPr/>
          </p:nvSpPr>
          <p:spPr>
            <a:xfrm>
              <a:off x="3511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3067" name="Google Shape;3067;p217"/>
            <p:cNvSpPr/>
            <p:nvPr/>
          </p:nvSpPr>
          <p:spPr>
            <a:xfrm>
              <a:off x="3511500" y="1981850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3068" name="Google Shape;3068;p217"/>
            <p:cNvSpPr/>
            <p:nvPr/>
          </p:nvSpPr>
          <p:spPr>
            <a:xfrm>
              <a:off x="3511500" y="2949875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sp>
        <p:nvSpPr>
          <p:cNvPr id="3069" name="Google Shape;3069;p217"/>
          <p:cNvSpPr/>
          <p:nvPr/>
        </p:nvSpPr>
        <p:spPr>
          <a:xfrm>
            <a:off x="9473600" y="10575534"/>
            <a:ext cx="5436900" cy="3025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Global Control Store</a:t>
            </a:r>
            <a:endParaRPr sz="3700"/>
          </a:p>
        </p:txBody>
      </p:sp>
      <p:cxnSp>
        <p:nvCxnSpPr>
          <p:cNvPr id="3070" name="Google Shape;3070;p217"/>
          <p:cNvCxnSpPr>
            <a:stCxn id="3059" idx="2"/>
            <a:endCxn id="3069" idx="3"/>
          </p:cNvCxnSpPr>
          <p:nvPr/>
        </p:nvCxnSpPr>
        <p:spPr>
          <a:xfrm flipH="1">
            <a:off x="14910542" y="8884411"/>
            <a:ext cx="4473900" cy="320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cxnSp>
        <p:nvCxnSpPr>
          <p:cNvPr id="3071" name="Google Shape;3071;p217"/>
          <p:cNvCxnSpPr>
            <a:stCxn id="3072" idx="2"/>
            <a:endCxn id="3069" idx="1"/>
          </p:cNvCxnSpPr>
          <p:nvPr/>
        </p:nvCxnSpPr>
        <p:spPr>
          <a:xfrm>
            <a:off x="5019200" y="8867484"/>
            <a:ext cx="4454400" cy="322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3073" name="Google Shape;3073;p217"/>
          <p:cNvSpPr/>
          <p:nvPr/>
        </p:nvSpPr>
        <p:spPr>
          <a:xfrm>
            <a:off x="9473333" y="10575400"/>
            <a:ext cx="5436900" cy="3025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cxnSp>
        <p:nvCxnSpPr>
          <p:cNvPr id="3074" name="Google Shape;3074;p217"/>
          <p:cNvCxnSpPr>
            <a:stCxn id="3075" idx="2"/>
            <a:endCxn id="3069" idx="0"/>
          </p:cNvCxnSpPr>
          <p:nvPr/>
        </p:nvCxnSpPr>
        <p:spPr>
          <a:xfrm>
            <a:off x="12192152" y="8876844"/>
            <a:ext cx="0" cy="169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3076" name="Google Shape;3076;p217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lang="en-US">
                <a:solidFill>
                  <a:srgbClr val="404040"/>
                </a:solidFill>
              </a:rPr>
              <a:t>The </a:t>
            </a:r>
            <a:r>
              <a:rPr b="0" lang="en-US" sz="7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Ray </a:t>
            </a:r>
            <a:r>
              <a:rPr b="0" lang="en-US">
                <a:solidFill>
                  <a:srgbClr val="404040"/>
                </a:solidFill>
              </a:rPr>
              <a:t>Architecture</a:t>
            </a:r>
            <a:endParaRPr b="1" i="0" sz="64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77" name="Google Shape;3077;p217"/>
          <p:cNvGrpSpPr/>
          <p:nvPr/>
        </p:nvGrpSpPr>
        <p:grpSpPr>
          <a:xfrm>
            <a:off x="8871311" y="3205240"/>
            <a:ext cx="6641683" cy="5902474"/>
            <a:chOff x="3326700" y="1201950"/>
            <a:chExt cx="2490600" cy="2213400"/>
          </a:xfrm>
        </p:grpSpPr>
        <p:sp>
          <p:nvSpPr>
            <p:cNvPr id="3078" name="Google Shape;3078;p217"/>
            <p:cNvSpPr/>
            <p:nvPr/>
          </p:nvSpPr>
          <p:spPr>
            <a:xfrm>
              <a:off x="3326700" y="1201950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217"/>
            <p:cNvSpPr/>
            <p:nvPr/>
          </p:nvSpPr>
          <p:spPr>
            <a:xfrm>
              <a:off x="4658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3080" name="Google Shape;3080;p217"/>
            <p:cNvSpPr/>
            <p:nvPr/>
          </p:nvSpPr>
          <p:spPr>
            <a:xfrm>
              <a:off x="3511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3081" name="Google Shape;3081;p217"/>
            <p:cNvSpPr/>
            <p:nvPr/>
          </p:nvSpPr>
          <p:spPr>
            <a:xfrm>
              <a:off x="3511500" y="1981850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3075" name="Google Shape;3075;p217"/>
            <p:cNvSpPr/>
            <p:nvPr/>
          </p:nvSpPr>
          <p:spPr>
            <a:xfrm>
              <a:off x="3511500" y="2949875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sp>
        <p:nvSpPr>
          <p:cNvPr id="3082" name="Google Shape;3082;p217"/>
          <p:cNvSpPr/>
          <p:nvPr/>
        </p:nvSpPr>
        <p:spPr>
          <a:xfrm>
            <a:off x="1276008" y="11040250"/>
            <a:ext cx="1276800" cy="5688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id1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3" name="Google Shape;3083;p217"/>
          <p:cNvSpPr/>
          <p:nvPr/>
        </p:nvSpPr>
        <p:spPr>
          <a:xfrm>
            <a:off x="5040813" y="11084954"/>
            <a:ext cx="1099200" cy="4671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id2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4" name="Google Shape;3084;p217"/>
          <p:cNvSpPr/>
          <p:nvPr/>
        </p:nvSpPr>
        <p:spPr>
          <a:xfrm>
            <a:off x="3202634" y="12907433"/>
            <a:ext cx="1276800" cy="5688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id3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5" name="Google Shape;3085;p217"/>
          <p:cNvSpPr/>
          <p:nvPr/>
        </p:nvSpPr>
        <p:spPr>
          <a:xfrm>
            <a:off x="2670496" y="12046957"/>
            <a:ext cx="23433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86" name="Google Shape;3086;p217"/>
          <p:cNvCxnSpPr>
            <a:stCxn id="3087" idx="4"/>
            <a:endCxn id="3082" idx="0"/>
          </p:cNvCxnSpPr>
          <p:nvPr/>
        </p:nvCxnSpPr>
        <p:spPr>
          <a:xfrm flipH="1">
            <a:off x="1914408" y="10598350"/>
            <a:ext cx="300" cy="441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88" name="Google Shape;3088;p217"/>
          <p:cNvCxnSpPr>
            <a:stCxn id="3082" idx="2"/>
            <a:endCxn id="3085" idx="1"/>
          </p:cNvCxnSpPr>
          <p:nvPr/>
        </p:nvCxnSpPr>
        <p:spPr>
          <a:xfrm>
            <a:off x="1914408" y="11609050"/>
            <a:ext cx="1099200" cy="508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89" name="Google Shape;3089;p217"/>
          <p:cNvCxnSpPr>
            <a:stCxn id="3083" idx="2"/>
            <a:endCxn id="3085" idx="7"/>
          </p:cNvCxnSpPr>
          <p:nvPr/>
        </p:nvCxnSpPr>
        <p:spPr>
          <a:xfrm flipH="1">
            <a:off x="4670613" y="11552054"/>
            <a:ext cx="919800" cy="56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90" name="Google Shape;3090;p217"/>
          <p:cNvCxnSpPr>
            <a:stCxn id="3091" idx="4"/>
            <a:endCxn id="3083" idx="0"/>
          </p:cNvCxnSpPr>
          <p:nvPr/>
        </p:nvCxnSpPr>
        <p:spPr>
          <a:xfrm flipH="1">
            <a:off x="5590413" y="10598354"/>
            <a:ext cx="182400" cy="486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92" name="Google Shape;3092;p217"/>
          <p:cNvCxnSpPr>
            <a:stCxn id="3085" idx="4"/>
            <a:endCxn id="3084" idx="0"/>
          </p:cNvCxnSpPr>
          <p:nvPr/>
        </p:nvCxnSpPr>
        <p:spPr>
          <a:xfrm flipH="1">
            <a:off x="3840946" y="12530857"/>
            <a:ext cx="1200" cy="37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3093" name="Google Shape;3093;p217"/>
          <p:cNvGrpSpPr/>
          <p:nvPr/>
        </p:nvGrpSpPr>
        <p:grpSpPr>
          <a:xfrm>
            <a:off x="7429693" y="8217369"/>
            <a:ext cx="9497652" cy="548007"/>
            <a:chOff x="2786100" y="3081475"/>
            <a:chExt cx="3561575" cy="205500"/>
          </a:xfrm>
        </p:grpSpPr>
        <p:sp>
          <p:nvSpPr>
            <p:cNvPr id="3094" name="Google Shape;3094;p217"/>
            <p:cNvSpPr/>
            <p:nvPr/>
          </p:nvSpPr>
          <p:spPr>
            <a:xfrm>
              <a:off x="2786100" y="3081475"/>
              <a:ext cx="861600" cy="2055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217"/>
            <p:cNvSpPr/>
            <p:nvPr/>
          </p:nvSpPr>
          <p:spPr>
            <a:xfrm>
              <a:off x="5486075" y="3081475"/>
              <a:ext cx="861600" cy="2055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6" name="Google Shape;3096;p217"/>
          <p:cNvSpPr/>
          <p:nvPr/>
        </p:nvSpPr>
        <p:spPr>
          <a:xfrm>
            <a:off x="9544404" y="6224400"/>
            <a:ext cx="1710300" cy="889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obj2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7" name="Google Shape;3097;p217"/>
          <p:cNvSpPr/>
          <p:nvPr/>
        </p:nvSpPr>
        <p:spPr>
          <a:xfrm>
            <a:off x="2229204" y="6224400"/>
            <a:ext cx="1710300" cy="889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obj1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8" name="Google Shape;3098;p217"/>
          <p:cNvSpPr/>
          <p:nvPr/>
        </p:nvSpPr>
        <p:spPr>
          <a:xfrm>
            <a:off x="5948000" y="4584400"/>
            <a:ext cx="25968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9" name="Google Shape;3099;p217"/>
          <p:cNvSpPr/>
          <p:nvPr/>
        </p:nvSpPr>
        <p:spPr>
          <a:xfrm>
            <a:off x="5886804" y="6224400"/>
            <a:ext cx="1710300" cy="889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obj2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0" name="Google Shape;3100;p217"/>
          <p:cNvSpPr/>
          <p:nvPr/>
        </p:nvSpPr>
        <p:spPr>
          <a:xfrm>
            <a:off x="4058004" y="6224400"/>
            <a:ext cx="1710300" cy="889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obj3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01" name="Google Shape;3101;p217"/>
          <p:cNvCxnSpPr>
            <a:stCxn id="3098" idx="3"/>
            <a:endCxn id="3100" idx="0"/>
          </p:cNvCxnSpPr>
          <p:nvPr/>
        </p:nvCxnSpPr>
        <p:spPr>
          <a:xfrm flipH="1">
            <a:off x="4913193" y="5230967"/>
            <a:ext cx="1415100" cy="993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2" name="Google Shape;3102;p217"/>
          <p:cNvSpPr/>
          <p:nvPr/>
        </p:nvSpPr>
        <p:spPr>
          <a:xfrm>
            <a:off x="570267" y="10114400"/>
            <a:ext cx="26889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3" name="Google Shape;3103;p217"/>
          <p:cNvSpPr/>
          <p:nvPr/>
        </p:nvSpPr>
        <p:spPr>
          <a:xfrm>
            <a:off x="4364375" y="10114400"/>
            <a:ext cx="26889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7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8" name="Google Shape;3108;p218"/>
          <p:cNvGrpSpPr/>
          <p:nvPr/>
        </p:nvGrpSpPr>
        <p:grpSpPr>
          <a:xfrm>
            <a:off x="16063601" y="3212807"/>
            <a:ext cx="6641683" cy="5902474"/>
            <a:chOff x="6023775" y="1204788"/>
            <a:chExt cx="2490600" cy="2213400"/>
          </a:xfrm>
        </p:grpSpPr>
        <p:sp>
          <p:nvSpPr>
            <p:cNvPr id="3109" name="Google Shape;3109;p218"/>
            <p:cNvSpPr/>
            <p:nvPr/>
          </p:nvSpPr>
          <p:spPr>
            <a:xfrm>
              <a:off x="6023775" y="1204788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218"/>
            <p:cNvSpPr/>
            <p:nvPr/>
          </p:nvSpPr>
          <p:spPr>
            <a:xfrm>
              <a:off x="7355675" y="1356388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3111" name="Google Shape;3111;p218"/>
            <p:cNvSpPr/>
            <p:nvPr/>
          </p:nvSpPr>
          <p:spPr>
            <a:xfrm>
              <a:off x="6208675" y="1356388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3112" name="Google Shape;3112;p218"/>
            <p:cNvSpPr/>
            <p:nvPr/>
          </p:nvSpPr>
          <p:spPr>
            <a:xfrm>
              <a:off x="6208575" y="1984688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3113" name="Google Shape;3113;p218"/>
            <p:cNvSpPr/>
            <p:nvPr/>
          </p:nvSpPr>
          <p:spPr>
            <a:xfrm>
              <a:off x="6208575" y="2952713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grpSp>
        <p:nvGrpSpPr>
          <p:cNvPr id="3114" name="Google Shape;3114;p218"/>
          <p:cNvGrpSpPr/>
          <p:nvPr/>
        </p:nvGrpSpPr>
        <p:grpSpPr>
          <a:xfrm>
            <a:off x="8904446" y="10028386"/>
            <a:ext cx="5716471" cy="3302774"/>
            <a:chOff x="3371550" y="3760598"/>
            <a:chExt cx="2143650" cy="1238525"/>
          </a:xfrm>
        </p:grpSpPr>
        <p:sp>
          <p:nvSpPr>
            <p:cNvPr id="3115" name="Google Shape;3115;p218"/>
            <p:cNvSpPr/>
            <p:nvPr/>
          </p:nvSpPr>
          <p:spPr>
            <a:xfrm>
              <a:off x="3371550" y="3760598"/>
              <a:ext cx="2038800" cy="1134600"/>
            </a:xfrm>
            <a:prstGeom prst="rect">
              <a:avLst/>
            </a:prstGeom>
            <a:solidFill>
              <a:srgbClr val="FFE599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Global Control Store</a:t>
              </a:r>
              <a:endParaRPr sz="3700"/>
            </a:p>
          </p:txBody>
        </p:sp>
        <p:sp>
          <p:nvSpPr>
            <p:cNvPr id="3116" name="Google Shape;3116;p218"/>
            <p:cNvSpPr/>
            <p:nvPr/>
          </p:nvSpPr>
          <p:spPr>
            <a:xfrm>
              <a:off x="3476400" y="3864523"/>
              <a:ext cx="2038800" cy="1134600"/>
            </a:xfrm>
            <a:prstGeom prst="rect">
              <a:avLst/>
            </a:prstGeom>
            <a:solidFill>
              <a:srgbClr val="FFE599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Global Control Store</a:t>
              </a:r>
              <a:endParaRPr sz="3700"/>
            </a:p>
          </p:txBody>
        </p:sp>
      </p:grpSp>
      <p:grpSp>
        <p:nvGrpSpPr>
          <p:cNvPr id="3117" name="Google Shape;3117;p218"/>
          <p:cNvGrpSpPr/>
          <p:nvPr/>
        </p:nvGrpSpPr>
        <p:grpSpPr>
          <a:xfrm>
            <a:off x="1679111" y="3212807"/>
            <a:ext cx="6641683" cy="5902474"/>
            <a:chOff x="3326700" y="1201950"/>
            <a:chExt cx="2490600" cy="2213400"/>
          </a:xfrm>
        </p:grpSpPr>
        <p:sp>
          <p:nvSpPr>
            <p:cNvPr id="3118" name="Google Shape;3118;p218"/>
            <p:cNvSpPr/>
            <p:nvPr/>
          </p:nvSpPr>
          <p:spPr>
            <a:xfrm>
              <a:off x="3326700" y="1201950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218"/>
            <p:cNvSpPr/>
            <p:nvPr/>
          </p:nvSpPr>
          <p:spPr>
            <a:xfrm>
              <a:off x="4658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3120" name="Google Shape;3120;p218"/>
            <p:cNvSpPr/>
            <p:nvPr/>
          </p:nvSpPr>
          <p:spPr>
            <a:xfrm>
              <a:off x="3511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3121" name="Google Shape;3121;p218"/>
            <p:cNvSpPr/>
            <p:nvPr/>
          </p:nvSpPr>
          <p:spPr>
            <a:xfrm>
              <a:off x="3511500" y="1981850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3122" name="Google Shape;3122;p218"/>
            <p:cNvSpPr/>
            <p:nvPr/>
          </p:nvSpPr>
          <p:spPr>
            <a:xfrm>
              <a:off x="3511500" y="2949875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sp>
        <p:nvSpPr>
          <p:cNvPr id="3123" name="Google Shape;3123;p218"/>
          <p:cNvSpPr/>
          <p:nvPr/>
        </p:nvSpPr>
        <p:spPr>
          <a:xfrm>
            <a:off x="9473600" y="10575534"/>
            <a:ext cx="5436900" cy="3025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Global Control Store</a:t>
            </a:r>
            <a:endParaRPr sz="3700"/>
          </a:p>
        </p:txBody>
      </p:sp>
      <p:cxnSp>
        <p:nvCxnSpPr>
          <p:cNvPr id="3124" name="Google Shape;3124;p218"/>
          <p:cNvCxnSpPr>
            <a:stCxn id="3113" idx="2"/>
            <a:endCxn id="3123" idx="3"/>
          </p:cNvCxnSpPr>
          <p:nvPr/>
        </p:nvCxnSpPr>
        <p:spPr>
          <a:xfrm flipH="1">
            <a:off x="14910542" y="8884411"/>
            <a:ext cx="4473900" cy="320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cxnSp>
        <p:nvCxnSpPr>
          <p:cNvPr id="3125" name="Google Shape;3125;p218"/>
          <p:cNvCxnSpPr>
            <a:stCxn id="3126" idx="2"/>
            <a:endCxn id="3123" idx="1"/>
          </p:cNvCxnSpPr>
          <p:nvPr/>
        </p:nvCxnSpPr>
        <p:spPr>
          <a:xfrm>
            <a:off x="5019200" y="8867484"/>
            <a:ext cx="4454400" cy="322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3127" name="Google Shape;3127;p218"/>
          <p:cNvSpPr/>
          <p:nvPr/>
        </p:nvSpPr>
        <p:spPr>
          <a:xfrm>
            <a:off x="9473333" y="10575400"/>
            <a:ext cx="5436900" cy="3025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cxnSp>
        <p:nvCxnSpPr>
          <p:cNvPr id="3128" name="Google Shape;3128;p218"/>
          <p:cNvCxnSpPr>
            <a:stCxn id="3129" idx="2"/>
            <a:endCxn id="3123" idx="0"/>
          </p:cNvCxnSpPr>
          <p:nvPr/>
        </p:nvCxnSpPr>
        <p:spPr>
          <a:xfrm>
            <a:off x="12192152" y="8876844"/>
            <a:ext cx="0" cy="169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3130" name="Google Shape;3130;p218"/>
          <p:cNvSpPr txBox="1"/>
          <p:nvPr>
            <p:ph type="title"/>
          </p:nvPr>
        </p:nvSpPr>
        <p:spPr>
          <a:xfrm>
            <a:off x="1193570" y="940523"/>
            <a:ext cx="21031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lang="en-US">
                <a:solidFill>
                  <a:srgbClr val="404040"/>
                </a:solidFill>
              </a:rPr>
              <a:t>The </a:t>
            </a:r>
            <a:r>
              <a:rPr b="0" lang="en-US" sz="7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Ray </a:t>
            </a:r>
            <a:r>
              <a:rPr b="0" lang="en-US">
                <a:solidFill>
                  <a:srgbClr val="404040"/>
                </a:solidFill>
              </a:rPr>
              <a:t>Architecture</a:t>
            </a:r>
            <a:endParaRPr b="1" i="0" sz="64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131" name="Google Shape;3131;p218"/>
          <p:cNvGrpSpPr/>
          <p:nvPr/>
        </p:nvGrpSpPr>
        <p:grpSpPr>
          <a:xfrm>
            <a:off x="8871311" y="3205240"/>
            <a:ext cx="6641683" cy="5902474"/>
            <a:chOff x="3326700" y="1201950"/>
            <a:chExt cx="2490600" cy="2213400"/>
          </a:xfrm>
        </p:grpSpPr>
        <p:sp>
          <p:nvSpPr>
            <p:cNvPr id="3132" name="Google Shape;3132;p218"/>
            <p:cNvSpPr/>
            <p:nvPr/>
          </p:nvSpPr>
          <p:spPr>
            <a:xfrm>
              <a:off x="3326700" y="1201950"/>
              <a:ext cx="2490600" cy="221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218"/>
            <p:cNvSpPr/>
            <p:nvPr/>
          </p:nvSpPr>
          <p:spPr>
            <a:xfrm>
              <a:off x="4658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3134" name="Google Shape;3134;p218"/>
            <p:cNvSpPr/>
            <p:nvPr/>
          </p:nvSpPr>
          <p:spPr>
            <a:xfrm>
              <a:off x="3511600" y="1353550"/>
              <a:ext cx="973800" cy="5088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/>
                <a:t>Worker</a:t>
              </a:r>
              <a:endParaRPr sz="3700"/>
            </a:p>
          </p:txBody>
        </p:sp>
        <p:sp>
          <p:nvSpPr>
            <p:cNvPr id="3135" name="Google Shape;3135;p218"/>
            <p:cNvSpPr/>
            <p:nvPr/>
          </p:nvSpPr>
          <p:spPr>
            <a:xfrm>
              <a:off x="3511500" y="1981850"/>
              <a:ext cx="2121000" cy="816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Object Store</a:t>
              </a:r>
              <a:endParaRPr sz="3700"/>
            </a:p>
          </p:txBody>
        </p:sp>
        <p:sp>
          <p:nvSpPr>
            <p:cNvPr id="3129" name="Google Shape;3129;p218"/>
            <p:cNvSpPr/>
            <p:nvPr/>
          </p:nvSpPr>
          <p:spPr>
            <a:xfrm>
              <a:off x="3511500" y="2949875"/>
              <a:ext cx="2121000" cy="3789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3700"/>
                <a:t>Scheduler</a:t>
              </a:r>
              <a:endParaRPr b="1" sz="3700"/>
            </a:p>
          </p:txBody>
        </p:sp>
      </p:grpSp>
      <p:sp>
        <p:nvSpPr>
          <p:cNvPr id="3136" name="Google Shape;3136;p218"/>
          <p:cNvSpPr/>
          <p:nvPr/>
        </p:nvSpPr>
        <p:spPr>
          <a:xfrm>
            <a:off x="1276008" y="11040250"/>
            <a:ext cx="1276800" cy="5688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id1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7" name="Google Shape;3137;p218"/>
          <p:cNvSpPr/>
          <p:nvPr/>
        </p:nvSpPr>
        <p:spPr>
          <a:xfrm>
            <a:off x="5040813" y="11084954"/>
            <a:ext cx="1099200" cy="4671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id2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8" name="Google Shape;3138;p218"/>
          <p:cNvSpPr/>
          <p:nvPr/>
        </p:nvSpPr>
        <p:spPr>
          <a:xfrm>
            <a:off x="3202634" y="12907433"/>
            <a:ext cx="1276800" cy="568800"/>
          </a:xfrm>
          <a:prstGeom prst="rect">
            <a:avLst/>
          </a:prstGeom>
          <a:solidFill>
            <a:srgbClr val="0070C0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id3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9" name="Google Shape;3139;p218"/>
          <p:cNvSpPr/>
          <p:nvPr/>
        </p:nvSpPr>
        <p:spPr>
          <a:xfrm>
            <a:off x="2670496" y="12046957"/>
            <a:ext cx="23433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0" name="Google Shape;3140;p218"/>
          <p:cNvCxnSpPr>
            <a:stCxn id="3141" idx="4"/>
            <a:endCxn id="3136" idx="0"/>
          </p:cNvCxnSpPr>
          <p:nvPr/>
        </p:nvCxnSpPr>
        <p:spPr>
          <a:xfrm flipH="1">
            <a:off x="1914408" y="10598350"/>
            <a:ext cx="300" cy="441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42" name="Google Shape;3142;p218"/>
          <p:cNvCxnSpPr>
            <a:stCxn id="3136" idx="2"/>
            <a:endCxn id="3139" idx="1"/>
          </p:cNvCxnSpPr>
          <p:nvPr/>
        </p:nvCxnSpPr>
        <p:spPr>
          <a:xfrm>
            <a:off x="1914408" y="11609050"/>
            <a:ext cx="1099200" cy="508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43" name="Google Shape;3143;p218"/>
          <p:cNvCxnSpPr>
            <a:stCxn id="3137" idx="2"/>
            <a:endCxn id="3139" idx="7"/>
          </p:cNvCxnSpPr>
          <p:nvPr/>
        </p:nvCxnSpPr>
        <p:spPr>
          <a:xfrm flipH="1">
            <a:off x="4670613" y="11552054"/>
            <a:ext cx="919800" cy="56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44" name="Google Shape;3144;p218"/>
          <p:cNvCxnSpPr>
            <a:stCxn id="3145" idx="4"/>
            <a:endCxn id="3137" idx="0"/>
          </p:cNvCxnSpPr>
          <p:nvPr/>
        </p:nvCxnSpPr>
        <p:spPr>
          <a:xfrm flipH="1">
            <a:off x="5590413" y="10598354"/>
            <a:ext cx="182400" cy="486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46" name="Google Shape;3146;p218"/>
          <p:cNvCxnSpPr>
            <a:stCxn id="3139" idx="4"/>
            <a:endCxn id="3138" idx="0"/>
          </p:cNvCxnSpPr>
          <p:nvPr/>
        </p:nvCxnSpPr>
        <p:spPr>
          <a:xfrm flipH="1">
            <a:off x="3840946" y="12530857"/>
            <a:ext cx="1200" cy="37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3147" name="Google Shape;3147;p218"/>
          <p:cNvGrpSpPr/>
          <p:nvPr/>
        </p:nvGrpSpPr>
        <p:grpSpPr>
          <a:xfrm>
            <a:off x="7429693" y="8217369"/>
            <a:ext cx="9497652" cy="548007"/>
            <a:chOff x="2786100" y="3081475"/>
            <a:chExt cx="3561575" cy="205500"/>
          </a:xfrm>
        </p:grpSpPr>
        <p:sp>
          <p:nvSpPr>
            <p:cNvPr id="3148" name="Google Shape;3148;p218"/>
            <p:cNvSpPr/>
            <p:nvPr/>
          </p:nvSpPr>
          <p:spPr>
            <a:xfrm>
              <a:off x="2786100" y="3081475"/>
              <a:ext cx="861600" cy="2055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218"/>
            <p:cNvSpPr/>
            <p:nvPr/>
          </p:nvSpPr>
          <p:spPr>
            <a:xfrm>
              <a:off x="5486075" y="3081475"/>
              <a:ext cx="861600" cy="2055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0" name="Google Shape;3150;p218"/>
          <p:cNvSpPr/>
          <p:nvPr/>
        </p:nvSpPr>
        <p:spPr>
          <a:xfrm>
            <a:off x="9544404" y="6224400"/>
            <a:ext cx="1710300" cy="889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obj2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1" name="Google Shape;3151;p218"/>
          <p:cNvSpPr/>
          <p:nvPr/>
        </p:nvSpPr>
        <p:spPr>
          <a:xfrm>
            <a:off x="2229204" y="6224400"/>
            <a:ext cx="1710300" cy="889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obj1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2" name="Google Shape;3152;p218"/>
          <p:cNvSpPr/>
          <p:nvPr/>
        </p:nvSpPr>
        <p:spPr>
          <a:xfrm>
            <a:off x="5948000" y="4584400"/>
            <a:ext cx="25968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add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3" name="Google Shape;3153;p218"/>
          <p:cNvSpPr/>
          <p:nvPr/>
        </p:nvSpPr>
        <p:spPr>
          <a:xfrm>
            <a:off x="5886804" y="6224400"/>
            <a:ext cx="1710300" cy="889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obj2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4" name="Google Shape;3154;p218"/>
          <p:cNvSpPr/>
          <p:nvPr/>
        </p:nvSpPr>
        <p:spPr>
          <a:xfrm>
            <a:off x="4058004" y="6224400"/>
            <a:ext cx="1710300" cy="889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obj3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55" name="Google Shape;3155;p218"/>
          <p:cNvCxnSpPr>
            <a:stCxn id="3152" idx="3"/>
            <a:endCxn id="3154" idx="0"/>
          </p:cNvCxnSpPr>
          <p:nvPr/>
        </p:nvCxnSpPr>
        <p:spPr>
          <a:xfrm flipH="1">
            <a:off x="4913193" y="5230967"/>
            <a:ext cx="1415100" cy="993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156" name="Google Shape;3156;p218"/>
          <p:cNvGrpSpPr/>
          <p:nvPr/>
        </p:nvGrpSpPr>
        <p:grpSpPr>
          <a:xfrm>
            <a:off x="9820334" y="11458463"/>
            <a:ext cx="1967226" cy="1415520"/>
            <a:chOff x="5028675" y="1811350"/>
            <a:chExt cx="1092600" cy="876212"/>
          </a:xfrm>
        </p:grpSpPr>
        <p:sp>
          <p:nvSpPr>
            <p:cNvPr id="3157" name="Google Shape;3157;p218"/>
            <p:cNvSpPr/>
            <p:nvPr/>
          </p:nvSpPr>
          <p:spPr>
            <a:xfrm>
              <a:off x="5315465" y="2353962"/>
              <a:ext cx="519000" cy="3336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875" lIns="243800" spcFirstLastPara="1" rIns="243800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id1</a:t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218"/>
            <p:cNvSpPr/>
            <p:nvPr/>
          </p:nvSpPr>
          <p:spPr>
            <a:xfrm>
              <a:off x="5028675" y="1811350"/>
              <a:ext cx="1092600" cy="2841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875" lIns="243800" spcFirstLastPara="1" rIns="243800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Calibri"/>
                  <a:ea typeface="Calibri"/>
                  <a:cs typeface="Calibri"/>
                  <a:sym typeface="Calibri"/>
                </a:rPr>
                <a:t>read_array</a:t>
              </a:r>
              <a:endPara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59" name="Google Shape;3159;p218"/>
            <p:cNvCxnSpPr>
              <a:stCxn id="3158" idx="4"/>
              <a:endCxn id="3157" idx="0"/>
            </p:cNvCxnSpPr>
            <p:nvPr/>
          </p:nvCxnSpPr>
          <p:spPr>
            <a:xfrm>
              <a:off x="5574975" y="2095450"/>
              <a:ext cx="0" cy="258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3160" name="Google Shape;3160;p218"/>
          <p:cNvGrpSpPr/>
          <p:nvPr/>
        </p:nvGrpSpPr>
        <p:grpSpPr>
          <a:xfrm>
            <a:off x="12690050" y="11458475"/>
            <a:ext cx="1967226" cy="1415509"/>
            <a:chOff x="6622519" y="1811357"/>
            <a:chExt cx="1092600" cy="876205"/>
          </a:xfrm>
        </p:grpSpPr>
        <p:sp>
          <p:nvSpPr>
            <p:cNvPr id="3161" name="Google Shape;3161;p218"/>
            <p:cNvSpPr/>
            <p:nvPr/>
          </p:nvSpPr>
          <p:spPr>
            <a:xfrm>
              <a:off x="6883382" y="2353962"/>
              <a:ext cx="519000" cy="3336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875" lIns="243800" spcFirstLastPara="1" rIns="243800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id2</a:t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2" name="Google Shape;3162;p218"/>
            <p:cNvSpPr/>
            <p:nvPr/>
          </p:nvSpPr>
          <p:spPr>
            <a:xfrm>
              <a:off x="6622519" y="1811357"/>
              <a:ext cx="1092600" cy="2841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875" lIns="243800" spcFirstLastPara="1" rIns="243800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read_array</a:t>
              </a:r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63" name="Google Shape;3163;p218"/>
            <p:cNvCxnSpPr>
              <a:stCxn id="3162" idx="4"/>
              <a:endCxn id="3161" idx="0"/>
            </p:cNvCxnSpPr>
            <p:nvPr/>
          </p:nvCxnSpPr>
          <p:spPr>
            <a:xfrm flipH="1">
              <a:off x="7142719" y="2095457"/>
              <a:ext cx="26100" cy="258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3164" name="Google Shape;3164;p218"/>
          <p:cNvSpPr/>
          <p:nvPr/>
        </p:nvSpPr>
        <p:spPr>
          <a:xfrm>
            <a:off x="570267" y="10114400"/>
            <a:ext cx="26889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5" name="Google Shape;3165;p218"/>
          <p:cNvSpPr/>
          <p:nvPr/>
        </p:nvSpPr>
        <p:spPr>
          <a:xfrm>
            <a:off x="4364375" y="10114400"/>
            <a:ext cx="2688900" cy="483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read_array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219"/>
          <p:cNvSpPr txBox="1"/>
          <p:nvPr>
            <p:ph type="title"/>
          </p:nvPr>
        </p:nvSpPr>
        <p:spPr>
          <a:xfrm>
            <a:off x="1193570" y="940523"/>
            <a:ext cx="21031200" cy="13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171" name="Google Shape;3171;p219"/>
          <p:cNvSpPr txBox="1"/>
          <p:nvPr>
            <p:ph idx="1" type="body"/>
          </p:nvPr>
        </p:nvSpPr>
        <p:spPr>
          <a:xfrm>
            <a:off x="1193570" y="3248751"/>
            <a:ext cx="21031200" cy="7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Ray is an open source project for distributed computing</a:t>
            </a:r>
            <a:endParaRPr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b="1" lang="en-US"/>
              <a:t>special-purpose</a:t>
            </a:r>
            <a:r>
              <a:rPr lang="en-US"/>
              <a:t> distributed systems -&gt; </a:t>
            </a:r>
            <a:r>
              <a:rPr b="1" lang="en-US"/>
              <a:t>general-purpose</a:t>
            </a:r>
            <a:r>
              <a:rPr lang="en-US"/>
              <a:t> distributed system</a:t>
            </a:r>
            <a:endParaRPr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Support for the full ML lifecycle (data collection, training, simulation, serving)</a:t>
            </a:r>
            <a:endParaRPr/>
          </a:p>
        </p:txBody>
      </p:sp>
      <p:pic>
        <p:nvPicPr>
          <p:cNvPr id="3172" name="Google Shape;3172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4799" y="6530652"/>
            <a:ext cx="12083866" cy="60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3" name="Google Shape;3173;p219"/>
          <p:cNvSpPr txBox="1"/>
          <p:nvPr/>
        </p:nvSpPr>
        <p:spPr>
          <a:xfrm>
            <a:off x="4220850" y="11594475"/>
            <a:ext cx="15942300" cy="18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elvetica Neue"/>
              <a:buNone/>
            </a:pPr>
            <a:r>
              <a:rPr b="1" lang="en-US" sz="5000" u="sng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github.com/ray-project/ray</a:t>
            </a:r>
            <a:endParaRPr b="1" sz="5000" u="sng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RISELab color pallet">
      <a:dk1>
        <a:srgbClr val="53585F"/>
      </a:dk1>
      <a:lt1>
        <a:srgbClr val="FFFFFF"/>
      </a:lt1>
      <a:dk2>
        <a:srgbClr val="53585F"/>
      </a:dk2>
      <a:lt2>
        <a:srgbClr val="DCDEE0"/>
      </a:lt2>
      <a:accent1>
        <a:srgbClr val="003261"/>
      </a:accent1>
      <a:accent2>
        <a:srgbClr val="4489BD"/>
      </a:accent2>
      <a:accent3>
        <a:srgbClr val="FFB515"/>
      </a:accent3>
      <a:accent4>
        <a:srgbClr val="C4820D"/>
      </a:accent4>
      <a:accent5>
        <a:srgbClr val="00A598"/>
      </a:accent5>
      <a:accent6>
        <a:srgbClr val="D9661F"/>
      </a:accent6>
      <a:hlink>
        <a:srgbClr val="0000FF"/>
      </a:hlink>
      <a:folHlink>
        <a:srgbClr val="ED1F5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RISELab color pallet">
      <a:dk1>
        <a:srgbClr val="53585F"/>
      </a:dk1>
      <a:lt1>
        <a:srgbClr val="FFFFFF"/>
      </a:lt1>
      <a:dk2>
        <a:srgbClr val="53585F"/>
      </a:dk2>
      <a:lt2>
        <a:srgbClr val="DCDEE0"/>
      </a:lt2>
      <a:accent1>
        <a:srgbClr val="003261"/>
      </a:accent1>
      <a:accent2>
        <a:srgbClr val="4489BD"/>
      </a:accent2>
      <a:accent3>
        <a:srgbClr val="FFB515"/>
      </a:accent3>
      <a:accent4>
        <a:srgbClr val="C4820D"/>
      </a:accent4>
      <a:accent5>
        <a:srgbClr val="00A598"/>
      </a:accent5>
      <a:accent6>
        <a:srgbClr val="D9661F"/>
      </a:accent6>
      <a:hlink>
        <a:srgbClr val="0000FF"/>
      </a:hlink>
      <a:folHlink>
        <a:srgbClr val="ED1F5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ED4E33"/>
      </a:accent1>
      <a:accent2>
        <a:srgbClr val="6C3302"/>
      </a:accent2>
      <a:accent3>
        <a:srgbClr val="DDD5C7"/>
      </a:accent3>
      <a:accent4>
        <a:srgbClr val="00B0DA"/>
      </a:accent4>
      <a:accent5>
        <a:srgbClr val="00A598"/>
      </a:accent5>
      <a:accent6>
        <a:srgbClr val="46535E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RISELab color pallet">
      <a:dk1>
        <a:srgbClr val="53585F"/>
      </a:dk1>
      <a:lt1>
        <a:srgbClr val="FFFFFF"/>
      </a:lt1>
      <a:dk2>
        <a:srgbClr val="53585F"/>
      </a:dk2>
      <a:lt2>
        <a:srgbClr val="DCDEE0"/>
      </a:lt2>
      <a:accent1>
        <a:srgbClr val="003261"/>
      </a:accent1>
      <a:accent2>
        <a:srgbClr val="4489BD"/>
      </a:accent2>
      <a:accent3>
        <a:srgbClr val="FFB515"/>
      </a:accent3>
      <a:accent4>
        <a:srgbClr val="C4820D"/>
      </a:accent4>
      <a:accent5>
        <a:srgbClr val="00A598"/>
      </a:accent5>
      <a:accent6>
        <a:srgbClr val="D9661F"/>
      </a:accent6>
      <a:hlink>
        <a:srgbClr val="0000FF"/>
      </a:hlink>
      <a:folHlink>
        <a:srgbClr val="ED1F5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DB_deck_16x9_example">
  <a:themeElements>
    <a:clrScheme name="Custom 3">
      <a:dk1>
        <a:srgbClr val="000000"/>
      </a:dk1>
      <a:lt1>
        <a:srgbClr val="FFFFFF"/>
      </a:lt1>
      <a:dk2>
        <a:srgbClr val="2B2B2B"/>
      </a:dk2>
      <a:lt2>
        <a:srgbClr val="D5D2C3"/>
      </a:lt2>
      <a:accent1>
        <a:srgbClr val="1EA3B5"/>
      </a:accent1>
      <a:accent2>
        <a:srgbClr val="EC541B"/>
      </a:accent2>
      <a:accent3>
        <a:srgbClr val="1AA756"/>
      </a:accent3>
      <a:accent4>
        <a:srgbClr val="E2151C"/>
      </a:accent4>
      <a:accent5>
        <a:srgbClr val="646464"/>
      </a:accent5>
      <a:accent6>
        <a:srgbClr val="DC3D08"/>
      </a:accent6>
      <a:hlink>
        <a:srgbClr val="EC541B"/>
      </a:hlink>
      <a:folHlink>
        <a:srgbClr val="7552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B_deck_16x9_example">
  <a:themeElements>
    <a:clrScheme name="Custom 3">
      <a:dk1>
        <a:srgbClr val="000000"/>
      </a:dk1>
      <a:lt1>
        <a:srgbClr val="FFFFFF"/>
      </a:lt1>
      <a:dk2>
        <a:srgbClr val="2B2B2B"/>
      </a:dk2>
      <a:lt2>
        <a:srgbClr val="D5D2C3"/>
      </a:lt2>
      <a:accent1>
        <a:srgbClr val="1EA3B5"/>
      </a:accent1>
      <a:accent2>
        <a:srgbClr val="EC541B"/>
      </a:accent2>
      <a:accent3>
        <a:srgbClr val="1AA756"/>
      </a:accent3>
      <a:accent4>
        <a:srgbClr val="E2151C"/>
      </a:accent4>
      <a:accent5>
        <a:srgbClr val="646464"/>
      </a:accent5>
      <a:accent6>
        <a:srgbClr val="DC3D08"/>
      </a:accent6>
      <a:hlink>
        <a:srgbClr val="EC541B"/>
      </a:hlink>
      <a:folHlink>
        <a:srgbClr val="7552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